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3" r:id="rId1"/>
    <p:sldMasterId id="2147483712" r:id="rId2"/>
    <p:sldMasterId id="2147483694" r:id="rId3"/>
  </p:sldMasterIdLst>
  <p:notesMasterIdLst>
    <p:notesMasterId r:id="rId31"/>
  </p:notesMasterIdLst>
  <p:sldIdLst>
    <p:sldId id="267" r:id="rId4"/>
    <p:sldId id="268" r:id="rId5"/>
    <p:sldId id="269" r:id="rId6"/>
    <p:sldId id="282" r:id="rId7"/>
    <p:sldId id="277" r:id="rId8"/>
    <p:sldId id="292" r:id="rId9"/>
    <p:sldId id="271" r:id="rId10"/>
    <p:sldId id="270" r:id="rId11"/>
    <p:sldId id="283" r:id="rId12"/>
    <p:sldId id="272" r:id="rId13"/>
    <p:sldId id="285" r:id="rId14"/>
    <p:sldId id="287" r:id="rId15"/>
    <p:sldId id="288" r:id="rId16"/>
    <p:sldId id="273" r:id="rId17"/>
    <p:sldId id="286" r:id="rId18"/>
    <p:sldId id="289" r:id="rId19"/>
    <p:sldId id="284" r:id="rId20"/>
    <p:sldId id="296" r:id="rId21"/>
    <p:sldId id="291" r:id="rId22"/>
    <p:sldId id="297" r:id="rId23"/>
    <p:sldId id="275" r:id="rId24"/>
    <p:sldId id="276" r:id="rId25"/>
    <p:sldId id="294" r:id="rId26"/>
    <p:sldId id="278" r:id="rId27"/>
    <p:sldId id="279" r:id="rId28"/>
    <p:sldId id="281" r:id="rId29"/>
    <p:sldId id="293" r:id="rId30"/>
  </p:sldIdLst>
  <p:sldSz cx="12192000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73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6F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A54A93-CA04-4E28-BBE9-3096C89C08F8}" v="401" dt="2023-07-26T10:42:51.2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59"/>
        <p:guide pos="73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microsoft.com/office/2016/11/relationships/changesInfo" Target="changesInfos/changesInfo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stbenutzer" providerId="Windows Live" clId="Web-{F8BCDD58-163F-4AC2-8723-D43BD0382182}"/>
    <pc:docChg chg="addSld delSld modSld sldOrd">
      <pc:chgData name="Gastbenutzer" userId="" providerId="Windows Live" clId="Web-{F8BCDD58-163F-4AC2-8723-D43BD0382182}" dt="2023-07-21T16:59:11.792" v="314" actId="20577"/>
      <pc:docMkLst>
        <pc:docMk/>
      </pc:docMkLst>
      <pc:sldChg chg="addSp delSp modSp">
        <pc:chgData name="Gastbenutzer" userId="" providerId="Windows Live" clId="Web-{F8BCDD58-163F-4AC2-8723-D43BD0382182}" dt="2023-07-21T16:24:23.189" v="87" actId="20577"/>
        <pc:sldMkLst>
          <pc:docMk/>
          <pc:sldMk cId="296164912" sldId="269"/>
        </pc:sldMkLst>
        <pc:spChg chg="del">
          <ac:chgData name="Gastbenutzer" userId="" providerId="Windows Live" clId="Web-{F8BCDD58-163F-4AC2-8723-D43BD0382182}" dt="2023-07-21T15:55:22.794" v="1"/>
          <ac:spMkLst>
            <pc:docMk/>
            <pc:sldMk cId="296164912" sldId="269"/>
            <ac:spMk id="2" creationId="{6F68BC78-35FC-C140-B867-2ACAF8BEC6FE}"/>
          </ac:spMkLst>
        </pc:spChg>
        <pc:spChg chg="mod">
          <ac:chgData name="Gastbenutzer" userId="" providerId="Windows Live" clId="Web-{F8BCDD58-163F-4AC2-8723-D43BD0382182}" dt="2023-07-21T16:24:23.189" v="87" actId="20577"/>
          <ac:spMkLst>
            <pc:docMk/>
            <pc:sldMk cId="296164912" sldId="269"/>
            <ac:spMk id="5" creationId="{4D54ED8C-A0AA-2C4A-9588-996CB3DE5FF2}"/>
          </ac:spMkLst>
        </pc:spChg>
        <pc:picChg chg="add del mod">
          <ac:chgData name="Gastbenutzer" userId="" providerId="Windows Live" clId="Web-{F8BCDD58-163F-4AC2-8723-D43BD0382182}" dt="2023-07-21T15:57:14.256" v="5"/>
          <ac:picMkLst>
            <pc:docMk/>
            <pc:sldMk cId="296164912" sldId="269"/>
            <ac:picMk id="7" creationId="{7CFCE2FB-09BB-2FE3-2695-BAE0DAFA38F9}"/>
          </ac:picMkLst>
        </pc:picChg>
        <pc:picChg chg="add del mod">
          <ac:chgData name="Gastbenutzer" userId="" providerId="Windows Live" clId="Web-{F8BCDD58-163F-4AC2-8723-D43BD0382182}" dt="2023-07-21T16:14:34.427" v="18"/>
          <ac:picMkLst>
            <pc:docMk/>
            <pc:sldMk cId="296164912" sldId="269"/>
            <ac:picMk id="8" creationId="{D5383B6F-AAC3-1452-5447-911427DBE0B6}"/>
          </ac:picMkLst>
        </pc:picChg>
        <pc:picChg chg="add mod">
          <ac:chgData name="Gastbenutzer" userId="" providerId="Windows Live" clId="Web-{F8BCDD58-163F-4AC2-8723-D43BD0382182}" dt="2023-07-21T16:14:45.240" v="19"/>
          <ac:picMkLst>
            <pc:docMk/>
            <pc:sldMk cId="296164912" sldId="269"/>
            <ac:picMk id="10" creationId="{E79E4162-B409-BEC0-5228-65EF2352C598}"/>
          </ac:picMkLst>
        </pc:picChg>
      </pc:sldChg>
      <pc:sldChg chg="addSp delSp modSp">
        <pc:chgData name="Gastbenutzer" userId="" providerId="Windows Live" clId="Web-{F8BCDD58-163F-4AC2-8723-D43BD0382182}" dt="2023-07-21T16:20:01.826" v="36"/>
        <pc:sldMkLst>
          <pc:docMk/>
          <pc:sldMk cId="4146900476" sldId="270"/>
        </pc:sldMkLst>
        <pc:spChg chg="add del mod">
          <ac:chgData name="Gastbenutzer" userId="" providerId="Windows Live" clId="Web-{F8BCDD58-163F-4AC2-8723-D43BD0382182}" dt="2023-07-21T16:18:16.006" v="32"/>
          <ac:spMkLst>
            <pc:docMk/>
            <pc:sldMk cId="4146900476" sldId="270"/>
            <ac:spMk id="6" creationId="{1D9D3255-A7A1-9121-DAB7-C990ABD063C1}"/>
          </ac:spMkLst>
        </pc:spChg>
        <pc:spChg chg="add del mod">
          <ac:chgData name="Gastbenutzer" userId="" providerId="Windows Live" clId="Web-{F8BCDD58-163F-4AC2-8723-D43BD0382182}" dt="2023-07-21T16:20:01.826" v="36"/>
          <ac:spMkLst>
            <pc:docMk/>
            <pc:sldMk cId="4146900476" sldId="270"/>
            <ac:spMk id="10" creationId="{396D95AA-6043-609E-A286-3744B7A07342}"/>
          </ac:spMkLst>
        </pc:spChg>
        <pc:picChg chg="del">
          <ac:chgData name="Gastbenutzer" userId="" providerId="Windows Live" clId="Web-{F8BCDD58-163F-4AC2-8723-D43BD0382182}" dt="2023-07-21T16:15:04.960" v="30"/>
          <ac:picMkLst>
            <pc:docMk/>
            <pc:sldMk cId="4146900476" sldId="270"/>
            <ac:picMk id="7" creationId="{CC803D64-2EE1-3307-CEE9-6BB938035426}"/>
          </ac:picMkLst>
        </pc:picChg>
        <pc:picChg chg="add del mod ord">
          <ac:chgData name="Gastbenutzer" userId="" providerId="Windows Live" clId="Web-{F8BCDD58-163F-4AC2-8723-D43BD0382182}" dt="2023-07-21T16:19:59.888" v="35"/>
          <ac:picMkLst>
            <pc:docMk/>
            <pc:sldMk cId="4146900476" sldId="270"/>
            <ac:picMk id="8" creationId="{FD3FAA69-1541-355D-5668-8F263705AE9F}"/>
          </ac:picMkLst>
        </pc:picChg>
        <pc:picChg chg="add mod ord">
          <ac:chgData name="Gastbenutzer" userId="" providerId="Windows Live" clId="Web-{F8BCDD58-163F-4AC2-8723-D43BD0382182}" dt="2023-07-21T16:20:01.826" v="36"/>
          <ac:picMkLst>
            <pc:docMk/>
            <pc:sldMk cId="4146900476" sldId="270"/>
            <ac:picMk id="11" creationId="{E5E751AF-2F55-36B0-61D6-551E5527C858}"/>
          </ac:picMkLst>
        </pc:picChg>
      </pc:sldChg>
      <pc:sldChg chg="delSp modSp ord">
        <pc:chgData name="Gastbenutzer" userId="" providerId="Windows Live" clId="Web-{F8BCDD58-163F-4AC2-8723-D43BD0382182}" dt="2023-07-21T16:15:21.899" v="31" actId="1076"/>
        <pc:sldMkLst>
          <pc:docMk/>
          <pc:sldMk cId="981451743" sldId="271"/>
        </pc:sldMkLst>
        <pc:spChg chg="mod">
          <ac:chgData name="Gastbenutzer" userId="" providerId="Windows Live" clId="Web-{F8BCDD58-163F-4AC2-8723-D43BD0382182}" dt="2023-07-21T16:14:56.944" v="28" actId="20577"/>
          <ac:spMkLst>
            <pc:docMk/>
            <pc:sldMk cId="981451743" sldId="271"/>
            <ac:spMk id="5" creationId="{4D54ED8C-A0AA-2C4A-9588-996CB3DE5FF2}"/>
          </ac:spMkLst>
        </pc:spChg>
        <pc:picChg chg="mod">
          <ac:chgData name="Gastbenutzer" userId="" providerId="Windows Live" clId="Web-{F8BCDD58-163F-4AC2-8723-D43BD0382182}" dt="2023-07-21T16:15:21.899" v="31" actId="1076"/>
          <ac:picMkLst>
            <pc:docMk/>
            <pc:sldMk cId="981451743" sldId="271"/>
            <ac:picMk id="6" creationId="{A3DF1565-D825-AA34-C1D4-31946D31B88D}"/>
          </ac:picMkLst>
        </pc:picChg>
        <pc:picChg chg="del">
          <ac:chgData name="Gastbenutzer" userId="" providerId="Windows Live" clId="Web-{F8BCDD58-163F-4AC2-8723-D43BD0382182}" dt="2023-07-21T15:59:00.561" v="11"/>
          <ac:picMkLst>
            <pc:docMk/>
            <pc:sldMk cId="981451743" sldId="271"/>
            <ac:picMk id="8" creationId="{8935A098-0720-2FD0-51C0-BF22F10F0607}"/>
          </ac:picMkLst>
        </pc:picChg>
      </pc:sldChg>
      <pc:sldChg chg="addSp delSp modSp ord">
        <pc:chgData name="Gastbenutzer" userId="" providerId="Windows Live" clId="Web-{F8BCDD58-163F-4AC2-8723-D43BD0382182}" dt="2023-07-21T16:52:01.073" v="227"/>
        <pc:sldMkLst>
          <pc:docMk/>
          <pc:sldMk cId="3775765592" sldId="272"/>
        </pc:sldMkLst>
        <pc:spChg chg="del">
          <ac:chgData name="Gastbenutzer" userId="" providerId="Windows Live" clId="Web-{F8BCDD58-163F-4AC2-8723-D43BD0382182}" dt="2023-07-21T16:31:18.486" v="90"/>
          <ac:spMkLst>
            <pc:docMk/>
            <pc:sldMk cId="3775765592" sldId="272"/>
            <ac:spMk id="6" creationId="{FA7B3867-69E7-47BC-0E50-861E1A133AD3}"/>
          </ac:spMkLst>
        </pc:spChg>
        <pc:spChg chg="add mod">
          <ac:chgData name="Gastbenutzer" userId="" providerId="Windows Live" clId="Web-{F8BCDD58-163F-4AC2-8723-D43BD0382182}" dt="2023-07-21T16:46:23.886" v="225" actId="20577"/>
          <ac:spMkLst>
            <pc:docMk/>
            <pc:sldMk cId="3775765592" sldId="272"/>
            <ac:spMk id="10" creationId="{C44E4FAC-FE75-37F8-F739-678B3B409527}"/>
          </ac:spMkLst>
        </pc:spChg>
        <pc:picChg chg="add del mod ord">
          <ac:chgData name="Gastbenutzer" userId="" providerId="Windows Live" clId="Web-{F8BCDD58-163F-4AC2-8723-D43BD0382182}" dt="2023-07-21T16:35:29.582" v="100"/>
          <ac:picMkLst>
            <pc:docMk/>
            <pc:sldMk cId="3775765592" sldId="272"/>
            <ac:picMk id="2" creationId="{F0767DC0-77F7-9FC7-2644-D4A1817B2DC9}"/>
          </ac:picMkLst>
        </pc:picChg>
        <pc:picChg chg="add del mod">
          <ac:chgData name="Gastbenutzer" userId="" providerId="Windows Live" clId="Web-{F8BCDD58-163F-4AC2-8723-D43BD0382182}" dt="2023-07-21T16:35:28.785" v="99"/>
          <ac:picMkLst>
            <pc:docMk/>
            <pc:sldMk cId="3775765592" sldId="272"/>
            <ac:picMk id="7" creationId="{15997651-8FFC-FB5C-DE62-708CEBA8E48E}"/>
          </ac:picMkLst>
        </pc:picChg>
        <pc:picChg chg="add del mod">
          <ac:chgData name="Gastbenutzer" userId="" providerId="Windows Live" clId="Web-{F8BCDD58-163F-4AC2-8723-D43BD0382182}" dt="2023-07-21T16:35:29.957" v="101"/>
          <ac:picMkLst>
            <pc:docMk/>
            <pc:sldMk cId="3775765592" sldId="272"/>
            <ac:picMk id="8" creationId="{EBB53B6C-D61C-BF3C-28B7-115FEBA6EEA4}"/>
          </ac:picMkLst>
        </pc:picChg>
      </pc:sldChg>
      <pc:sldChg chg="modSp">
        <pc:chgData name="Gastbenutzer" userId="" providerId="Windows Live" clId="Web-{F8BCDD58-163F-4AC2-8723-D43BD0382182}" dt="2023-07-21T16:53:48.143" v="267" actId="20577"/>
        <pc:sldMkLst>
          <pc:docMk/>
          <pc:sldMk cId="2257922893" sldId="275"/>
        </pc:sldMkLst>
        <pc:spChg chg="mod">
          <ac:chgData name="Gastbenutzer" userId="" providerId="Windows Live" clId="Web-{F8BCDD58-163F-4AC2-8723-D43BD0382182}" dt="2023-07-21T16:53:48.143" v="267" actId="20577"/>
          <ac:spMkLst>
            <pc:docMk/>
            <pc:sldMk cId="2257922893" sldId="275"/>
            <ac:spMk id="8" creationId="{0DCE8176-A0D1-B9FD-4710-5356279F4689}"/>
          </ac:spMkLst>
        </pc:spChg>
      </pc:sldChg>
      <pc:sldChg chg="modSp add replId">
        <pc:chgData name="Gastbenutzer" userId="" providerId="Windows Live" clId="Web-{F8BCDD58-163F-4AC2-8723-D43BD0382182}" dt="2023-07-21T16:07:37.318" v="13"/>
        <pc:sldMkLst>
          <pc:docMk/>
          <pc:sldMk cId="523679748" sldId="277"/>
        </pc:sldMkLst>
        <pc:picChg chg="mod">
          <ac:chgData name="Gastbenutzer" userId="" providerId="Windows Live" clId="Web-{F8BCDD58-163F-4AC2-8723-D43BD0382182}" dt="2023-07-21T16:07:37.318" v="13"/>
          <ac:picMkLst>
            <pc:docMk/>
            <pc:sldMk cId="523679748" sldId="277"/>
            <ac:picMk id="7" creationId="{7CFCE2FB-09BB-2FE3-2695-BAE0DAFA38F9}"/>
          </ac:picMkLst>
        </pc:picChg>
      </pc:sldChg>
      <pc:sldChg chg="delSp add del replId">
        <pc:chgData name="Gastbenutzer" userId="" providerId="Windows Live" clId="Web-{F8BCDD58-163F-4AC2-8723-D43BD0382182}" dt="2023-07-21T16:14:17.426" v="16"/>
        <pc:sldMkLst>
          <pc:docMk/>
          <pc:sldMk cId="584656864" sldId="280"/>
        </pc:sldMkLst>
        <pc:picChg chg="del">
          <ac:chgData name="Gastbenutzer" userId="" providerId="Windows Live" clId="Web-{F8BCDD58-163F-4AC2-8723-D43BD0382182}" dt="2023-07-21T16:07:47.381" v="15"/>
          <ac:picMkLst>
            <pc:docMk/>
            <pc:sldMk cId="584656864" sldId="280"/>
            <ac:picMk id="7" creationId="{7CFCE2FB-09BB-2FE3-2695-BAE0DAFA38F9}"/>
          </ac:picMkLst>
        </pc:picChg>
      </pc:sldChg>
      <pc:sldChg chg="modSp">
        <pc:chgData name="Gastbenutzer" userId="" providerId="Windows Live" clId="Web-{F8BCDD58-163F-4AC2-8723-D43BD0382182}" dt="2023-07-21T16:23:11.434" v="73" actId="20577"/>
        <pc:sldMkLst>
          <pc:docMk/>
          <pc:sldMk cId="4080984015" sldId="281"/>
        </pc:sldMkLst>
        <pc:spChg chg="mod">
          <ac:chgData name="Gastbenutzer" userId="" providerId="Windows Live" clId="Web-{F8BCDD58-163F-4AC2-8723-D43BD0382182}" dt="2023-07-21T16:23:11.434" v="73" actId="20577"/>
          <ac:spMkLst>
            <pc:docMk/>
            <pc:sldMk cId="4080984015" sldId="281"/>
            <ac:spMk id="6" creationId="{FA7B3867-69E7-47BC-0E50-861E1A133AD3}"/>
          </ac:spMkLst>
        </pc:spChg>
      </pc:sldChg>
      <pc:sldChg chg="modSp add replId">
        <pc:chgData name="Gastbenutzer" userId="" providerId="Windows Live" clId="Web-{F8BCDD58-163F-4AC2-8723-D43BD0382182}" dt="2023-07-21T16:24:32.581" v="89" actId="1076"/>
        <pc:sldMkLst>
          <pc:docMk/>
          <pc:sldMk cId="2346806188" sldId="282"/>
        </pc:sldMkLst>
        <pc:picChg chg="mod">
          <ac:chgData name="Gastbenutzer" userId="" providerId="Windows Live" clId="Web-{F8BCDD58-163F-4AC2-8723-D43BD0382182}" dt="2023-07-21T16:24:32.581" v="89" actId="1076"/>
          <ac:picMkLst>
            <pc:docMk/>
            <pc:sldMk cId="2346806188" sldId="282"/>
            <ac:picMk id="8" creationId="{D5383B6F-AAC3-1452-5447-911427DBE0B6}"/>
          </ac:picMkLst>
        </pc:picChg>
      </pc:sldChg>
      <pc:sldChg chg="add ord replId">
        <pc:chgData name="Gastbenutzer" userId="" providerId="Windows Live" clId="Web-{F8BCDD58-163F-4AC2-8723-D43BD0382182}" dt="2023-07-21T16:51:51.572" v="226"/>
        <pc:sldMkLst>
          <pc:docMk/>
          <pc:sldMk cId="3389327487" sldId="283"/>
        </pc:sldMkLst>
      </pc:sldChg>
      <pc:sldChg chg="modSp add replId">
        <pc:chgData name="Gastbenutzer" userId="" providerId="Windows Live" clId="Web-{F8BCDD58-163F-4AC2-8723-D43BD0382182}" dt="2023-07-21T16:46:08.713" v="218" actId="1076"/>
        <pc:sldMkLst>
          <pc:docMk/>
          <pc:sldMk cId="230297162" sldId="285"/>
        </pc:sldMkLst>
        <pc:picChg chg="mod">
          <ac:chgData name="Gastbenutzer" userId="" providerId="Windows Live" clId="Web-{F8BCDD58-163F-4AC2-8723-D43BD0382182}" dt="2023-07-21T16:46:04.323" v="216" actId="1076"/>
          <ac:picMkLst>
            <pc:docMk/>
            <pc:sldMk cId="230297162" sldId="285"/>
            <ac:picMk id="2" creationId="{F0767DC0-77F7-9FC7-2644-D4A1817B2DC9}"/>
          </ac:picMkLst>
        </pc:picChg>
        <pc:picChg chg="mod">
          <ac:chgData name="Gastbenutzer" userId="" providerId="Windows Live" clId="Web-{F8BCDD58-163F-4AC2-8723-D43BD0382182}" dt="2023-07-21T16:46:08.713" v="218" actId="1076"/>
          <ac:picMkLst>
            <pc:docMk/>
            <pc:sldMk cId="230297162" sldId="285"/>
            <ac:picMk id="7" creationId="{15997651-8FFC-FB5C-DE62-708CEBA8E48E}"/>
          </ac:picMkLst>
        </pc:picChg>
        <pc:picChg chg="mod">
          <ac:chgData name="Gastbenutzer" userId="" providerId="Windows Live" clId="Web-{F8BCDD58-163F-4AC2-8723-D43BD0382182}" dt="2023-07-21T16:46:06.760" v="217" actId="1076"/>
          <ac:picMkLst>
            <pc:docMk/>
            <pc:sldMk cId="230297162" sldId="285"/>
            <ac:picMk id="8" creationId="{EBB53B6C-D61C-BF3C-28B7-115FEBA6EEA4}"/>
          </ac:picMkLst>
        </pc:picChg>
      </pc:sldChg>
      <pc:sldChg chg="addSp delSp modSp add ord replId">
        <pc:chgData name="Gastbenutzer" userId="" providerId="Windows Live" clId="Web-{F8BCDD58-163F-4AC2-8723-D43BD0382182}" dt="2023-07-21T16:45:30.711" v="213" actId="1076"/>
        <pc:sldMkLst>
          <pc:docMk/>
          <pc:sldMk cId="2957074083" sldId="287"/>
        </pc:sldMkLst>
        <pc:spChg chg="del mod">
          <ac:chgData name="Gastbenutzer" userId="" providerId="Windows Live" clId="Web-{F8BCDD58-163F-4AC2-8723-D43BD0382182}" dt="2023-07-21T16:45:24.570" v="211"/>
          <ac:spMkLst>
            <pc:docMk/>
            <pc:sldMk cId="2957074083" sldId="287"/>
            <ac:spMk id="10" creationId="{C44E4FAC-FE75-37F8-F739-678B3B409527}"/>
          </ac:spMkLst>
        </pc:spChg>
        <pc:picChg chg="add mod ord">
          <ac:chgData name="Gastbenutzer" userId="" providerId="Windows Live" clId="Web-{F8BCDD58-163F-4AC2-8723-D43BD0382182}" dt="2023-07-21T16:45:30.711" v="213" actId="1076"/>
          <ac:picMkLst>
            <pc:docMk/>
            <pc:sldMk cId="2957074083" sldId="287"/>
            <ac:picMk id="2" creationId="{2BE0C3E0-3756-0138-AF05-E49B019346D6}"/>
          </ac:picMkLst>
        </pc:picChg>
      </pc:sldChg>
      <pc:sldChg chg="modSp add replId">
        <pc:chgData name="Gastbenutzer" userId="" providerId="Windows Live" clId="Web-{F8BCDD58-163F-4AC2-8723-D43BD0382182}" dt="2023-07-21T16:59:11.792" v="314" actId="20577"/>
        <pc:sldMkLst>
          <pc:docMk/>
          <pc:sldMk cId="1205536854" sldId="290"/>
        </pc:sldMkLst>
        <pc:spChg chg="mod">
          <ac:chgData name="Gastbenutzer" userId="" providerId="Windows Live" clId="Web-{F8BCDD58-163F-4AC2-8723-D43BD0382182}" dt="2023-07-21T16:55:18.509" v="276" actId="20577"/>
          <ac:spMkLst>
            <pc:docMk/>
            <pc:sldMk cId="1205536854" sldId="290"/>
            <ac:spMk id="5" creationId="{4D54ED8C-A0AA-2C4A-9588-996CB3DE5FF2}"/>
          </ac:spMkLst>
        </pc:spChg>
        <pc:spChg chg="mod">
          <ac:chgData name="Gastbenutzer" userId="" providerId="Windows Live" clId="Web-{F8BCDD58-163F-4AC2-8723-D43BD0382182}" dt="2023-07-21T16:59:11.792" v="314" actId="20577"/>
          <ac:spMkLst>
            <pc:docMk/>
            <pc:sldMk cId="1205536854" sldId="290"/>
            <ac:spMk id="8" creationId="{0DCE8176-A0D1-B9FD-4710-5356279F4689}"/>
          </ac:spMkLst>
        </pc:spChg>
      </pc:sldChg>
    </pc:docChg>
  </pc:docChgLst>
  <pc:docChgLst>
    <pc:chgData name="Zhyla Valerii" userId="7d412e2b522ade88" providerId="Windows Live" clId="Web-{3105BE04-BF04-4BF7-A8AA-954EF3602DAC}"/>
    <pc:docChg chg="addSld delSld modSld sldOrd">
      <pc:chgData name="Zhyla Valerii" userId="7d412e2b522ade88" providerId="Windows Live" clId="Web-{3105BE04-BF04-4BF7-A8AA-954EF3602DAC}" dt="2023-07-21T18:04:28.458" v="1100" actId="20577"/>
      <pc:docMkLst>
        <pc:docMk/>
      </pc:docMkLst>
      <pc:sldChg chg="addSp delSp modSp mod modClrScheme chgLayout">
        <pc:chgData name="Zhyla Valerii" userId="7d412e2b522ade88" providerId="Windows Live" clId="Web-{3105BE04-BF04-4BF7-A8AA-954EF3602DAC}" dt="2023-07-21T16:51:07.539" v="454" actId="20577"/>
        <pc:sldMkLst>
          <pc:docMk/>
          <pc:sldMk cId="391644347" sldId="267"/>
        </pc:sldMkLst>
        <pc:spChg chg="del">
          <ac:chgData name="Zhyla Valerii" userId="7d412e2b522ade88" providerId="Windows Live" clId="Web-{3105BE04-BF04-4BF7-A8AA-954EF3602DAC}" dt="2023-07-21T15:35:42.050" v="2"/>
          <ac:spMkLst>
            <pc:docMk/>
            <pc:sldMk cId="391644347" sldId="267"/>
            <ac:spMk id="2" creationId="{00000000-0000-0000-0000-000000000000}"/>
          </ac:spMkLst>
        </pc:spChg>
        <pc:spChg chg="mod ord">
          <ac:chgData name="Zhyla Valerii" userId="7d412e2b522ade88" providerId="Windows Live" clId="Web-{3105BE04-BF04-4BF7-A8AA-954EF3602DAC}" dt="2023-07-21T16:50:48.881" v="451" actId="20577"/>
          <ac:spMkLst>
            <pc:docMk/>
            <pc:sldMk cId="391644347" sldId="267"/>
            <ac:spMk id="3" creationId="{00000000-0000-0000-0000-000000000000}"/>
          </ac:spMkLst>
        </pc:spChg>
        <pc:spChg chg="mod ord">
          <ac:chgData name="Zhyla Valerii" userId="7d412e2b522ade88" providerId="Windows Live" clId="Web-{3105BE04-BF04-4BF7-A8AA-954EF3602DAC}" dt="2023-07-21T16:51:07.539" v="454" actId="20577"/>
          <ac:spMkLst>
            <pc:docMk/>
            <pc:sldMk cId="391644347" sldId="267"/>
            <ac:spMk id="4" creationId="{00000000-0000-0000-0000-000000000000}"/>
          </ac:spMkLst>
        </pc:spChg>
        <pc:spChg chg="add del mod ord">
          <ac:chgData name="Zhyla Valerii" userId="7d412e2b522ade88" providerId="Windows Live" clId="Web-{3105BE04-BF04-4BF7-A8AA-954EF3602DAC}" dt="2023-07-21T15:37:42.685" v="20"/>
          <ac:spMkLst>
            <pc:docMk/>
            <pc:sldMk cId="391644347" sldId="267"/>
            <ac:spMk id="5" creationId="{F5AA3B7B-CD1D-188B-7BC7-4FCFF643B746}"/>
          </ac:spMkLst>
        </pc:spChg>
      </pc:sldChg>
      <pc:sldChg chg="modSp">
        <pc:chgData name="Zhyla Valerii" userId="7d412e2b522ade88" providerId="Windows Live" clId="Web-{3105BE04-BF04-4BF7-A8AA-954EF3602DAC}" dt="2023-07-21T16:51:23.962" v="461" actId="20577"/>
        <pc:sldMkLst>
          <pc:docMk/>
          <pc:sldMk cId="636265669" sldId="268"/>
        </pc:sldMkLst>
        <pc:spChg chg="mod">
          <ac:chgData name="Zhyla Valerii" userId="7d412e2b522ade88" providerId="Windows Live" clId="Web-{3105BE04-BF04-4BF7-A8AA-954EF3602DAC}" dt="2023-07-21T16:51:23.962" v="461" actId="20577"/>
          <ac:spMkLst>
            <pc:docMk/>
            <pc:sldMk cId="636265669" sldId="268"/>
            <ac:spMk id="5" creationId="{4D54ED8C-A0AA-2C4A-9588-996CB3DE5FF2}"/>
          </ac:spMkLst>
        </pc:spChg>
      </pc:sldChg>
      <pc:sldChg chg="addSp delSp modSp">
        <pc:chgData name="Zhyla Valerii" userId="7d412e2b522ade88" providerId="Windows Live" clId="Web-{3105BE04-BF04-4BF7-A8AA-954EF3602DAC}" dt="2023-07-21T17:30:37.927" v="1058" actId="20577"/>
        <pc:sldMkLst>
          <pc:docMk/>
          <pc:sldMk cId="296164912" sldId="269"/>
        </pc:sldMkLst>
        <pc:spChg chg="add mod">
          <ac:chgData name="Zhyla Valerii" userId="7d412e2b522ade88" providerId="Windows Live" clId="Web-{3105BE04-BF04-4BF7-A8AA-954EF3602DAC}" dt="2023-07-21T17:30:07.644" v="1027" actId="20577"/>
          <ac:spMkLst>
            <pc:docMk/>
            <pc:sldMk cId="296164912" sldId="269"/>
            <ac:spMk id="11" creationId="{2C7D6499-2384-038F-D503-0394E161B544}"/>
          </ac:spMkLst>
        </pc:spChg>
        <pc:spChg chg="add del mod">
          <ac:chgData name="Zhyla Valerii" userId="7d412e2b522ade88" providerId="Windows Live" clId="Web-{3105BE04-BF04-4BF7-A8AA-954EF3602DAC}" dt="2023-07-21T17:26:18.109" v="881"/>
          <ac:spMkLst>
            <pc:docMk/>
            <pc:sldMk cId="296164912" sldId="269"/>
            <ac:spMk id="13" creationId="{DBFDCF8F-F42A-5B61-4A76-F2FAB32C8AB1}"/>
          </ac:spMkLst>
        </pc:spChg>
        <pc:spChg chg="add mod">
          <ac:chgData name="Zhyla Valerii" userId="7d412e2b522ade88" providerId="Windows Live" clId="Web-{3105BE04-BF04-4BF7-A8AA-954EF3602DAC}" dt="2023-07-21T17:30:37.927" v="1058" actId="20577"/>
          <ac:spMkLst>
            <pc:docMk/>
            <pc:sldMk cId="296164912" sldId="269"/>
            <ac:spMk id="15" creationId="{C2A82E61-5F91-0554-F8F9-C641B1C08173}"/>
          </ac:spMkLst>
        </pc:spChg>
        <pc:picChg chg="add del mod">
          <ac:chgData name="Zhyla Valerii" userId="7d412e2b522ade88" providerId="Windows Live" clId="Web-{3105BE04-BF04-4BF7-A8AA-954EF3602DAC}" dt="2023-07-21T17:14:34.222" v="708"/>
          <ac:picMkLst>
            <pc:docMk/>
            <pc:sldMk cId="296164912" sldId="269"/>
            <ac:picMk id="6" creationId="{38C022FB-AFA7-E653-F15E-5AF167938E21}"/>
          </ac:picMkLst>
        </pc:picChg>
        <pc:picChg chg="mod">
          <ac:chgData name="Zhyla Valerii" userId="7d412e2b522ade88" providerId="Windows Live" clId="Web-{3105BE04-BF04-4BF7-A8AA-954EF3602DAC}" dt="2023-07-21T17:26:22.031" v="882" actId="1076"/>
          <ac:picMkLst>
            <pc:docMk/>
            <pc:sldMk cId="296164912" sldId="269"/>
            <ac:picMk id="6" creationId="{D21E30D9-6153-DD18-C0A1-02BE2DB846DF}"/>
          </ac:picMkLst>
        </pc:picChg>
        <pc:picChg chg="del mod">
          <ac:chgData name="Zhyla Valerii" userId="7d412e2b522ade88" providerId="Windows Live" clId="Web-{3105BE04-BF04-4BF7-A8AA-954EF3602DAC}" dt="2023-07-21T17:26:13.843" v="879"/>
          <ac:picMkLst>
            <pc:docMk/>
            <pc:sldMk cId="296164912" sldId="269"/>
            <ac:picMk id="10" creationId="{E79E4162-B409-BEC0-5228-65EF2352C598}"/>
          </ac:picMkLst>
        </pc:picChg>
      </pc:sldChg>
      <pc:sldChg chg="new del">
        <pc:chgData name="Zhyla Valerii" userId="7d412e2b522ade88" providerId="Windows Live" clId="Web-{3105BE04-BF04-4BF7-A8AA-954EF3602DAC}" dt="2023-07-21T15:35:28.330" v="1"/>
        <pc:sldMkLst>
          <pc:docMk/>
          <pc:sldMk cId="918699711" sldId="269"/>
        </pc:sldMkLst>
      </pc:sldChg>
      <pc:sldChg chg="addSp modSp">
        <pc:chgData name="Zhyla Valerii" userId="7d412e2b522ade88" providerId="Windows Live" clId="Web-{3105BE04-BF04-4BF7-A8AA-954EF3602DAC}" dt="2023-07-21T17:12:50.008" v="670" actId="20577"/>
        <pc:sldMkLst>
          <pc:docMk/>
          <pc:sldMk cId="4146900476" sldId="270"/>
        </pc:sldMkLst>
        <pc:spChg chg="add mod">
          <ac:chgData name="Zhyla Valerii" userId="7d412e2b522ade88" providerId="Windows Live" clId="Web-{3105BE04-BF04-4BF7-A8AA-954EF3602DAC}" dt="2023-07-21T17:12:50.008" v="670" actId="20577"/>
          <ac:spMkLst>
            <pc:docMk/>
            <pc:sldMk cId="4146900476" sldId="270"/>
            <ac:spMk id="12" creationId="{8182E4EE-CC2E-E172-6408-BEB58BB1D30A}"/>
          </ac:spMkLst>
        </pc:spChg>
      </pc:sldChg>
      <pc:sldChg chg="addSp delSp modSp add replId">
        <pc:chgData name="Zhyla Valerii" userId="7d412e2b522ade88" providerId="Windows Live" clId="Web-{3105BE04-BF04-4BF7-A8AA-954EF3602DAC}" dt="2023-07-21T15:42:51.429" v="23" actId="1076"/>
        <pc:sldMkLst>
          <pc:docMk/>
          <pc:sldMk cId="981451743" sldId="271"/>
        </pc:sldMkLst>
        <pc:spChg chg="del">
          <ac:chgData name="Zhyla Valerii" userId="7d412e2b522ade88" providerId="Windows Live" clId="Web-{3105BE04-BF04-4BF7-A8AA-954EF3602DAC}" dt="2023-07-21T15:42:48.523" v="22"/>
          <ac:spMkLst>
            <pc:docMk/>
            <pc:sldMk cId="981451743" sldId="271"/>
            <ac:spMk id="2" creationId="{6F68BC78-35FC-C140-B867-2ACAF8BEC6FE}"/>
          </ac:spMkLst>
        </pc:spChg>
        <pc:picChg chg="add mod ord">
          <ac:chgData name="Zhyla Valerii" userId="7d412e2b522ade88" providerId="Windows Live" clId="Web-{3105BE04-BF04-4BF7-A8AA-954EF3602DAC}" dt="2023-07-21T15:42:51.429" v="23" actId="1076"/>
          <ac:picMkLst>
            <pc:docMk/>
            <pc:sldMk cId="981451743" sldId="271"/>
            <ac:picMk id="6" creationId="{A3DF1565-D825-AA34-C1D4-31946D31B88D}"/>
          </ac:picMkLst>
        </pc:picChg>
      </pc:sldChg>
      <pc:sldChg chg="addSp delSp modSp add replId">
        <pc:chgData name="Zhyla Valerii" userId="7d412e2b522ade88" providerId="Windows Live" clId="Web-{3105BE04-BF04-4BF7-A8AA-954EF3602DAC}" dt="2023-07-21T15:51:05.252" v="29"/>
        <pc:sldMkLst>
          <pc:docMk/>
          <pc:sldMk cId="3775765592" sldId="272"/>
        </pc:sldMkLst>
        <pc:spChg chg="mod">
          <ac:chgData name="Zhyla Valerii" userId="7d412e2b522ade88" providerId="Windows Live" clId="Web-{3105BE04-BF04-4BF7-A8AA-954EF3602DAC}" dt="2023-07-21T15:51:04.518" v="28" actId="20577"/>
          <ac:spMkLst>
            <pc:docMk/>
            <pc:sldMk cId="3775765592" sldId="272"/>
            <ac:spMk id="5" creationId="{4D54ED8C-A0AA-2C4A-9588-996CB3DE5FF2}"/>
          </ac:spMkLst>
        </pc:spChg>
        <pc:spChg chg="add mod">
          <ac:chgData name="Zhyla Valerii" userId="7d412e2b522ade88" providerId="Windows Live" clId="Web-{3105BE04-BF04-4BF7-A8AA-954EF3602DAC}" dt="2023-07-21T15:51:05.252" v="29"/>
          <ac:spMkLst>
            <pc:docMk/>
            <pc:sldMk cId="3775765592" sldId="272"/>
            <ac:spMk id="6" creationId="{FA7B3867-69E7-47BC-0E50-861E1A133AD3}"/>
          </ac:spMkLst>
        </pc:spChg>
        <pc:picChg chg="del">
          <ac:chgData name="Zhyla Valerii" userId="7d412e2b522ade88" providerId="Windows Live" clId="Web-{3105BE04-BF04-4BF7-A8AA-954EF3602DAC}" dt="2023-07-21T15:51:05.252" v="29"/>
          <ac:picMkLst>
            <pc:docMk/>
            <pc:sldMk cId="3775765592" sldId="272"/>
            <ac:picMk id="7" creationId="{CC803D64-2EE1-3307-CEE9-6BB938035426}"/>
          </ac:picMkLst>
        </pc:picChg>
      </pc:sldChg>
      <pc:sldChg chg="addSp delSp modSp add replId">
        <pc:chgData name="Zhyla Valerii" userId="7d412e2b522ade88" providerId="Windows Live" clId="Web-{3105BE04-BF04-4BF7-A8AA-954EF3602DAC}" dt="2023-07-21T16:48:40.496" v="446" actId="20577"/>
        <pc:sldMkLst>
          <pc:docMk/>
          <pc:sldMk cId="3308050461" sldId="273"/>
        </pc:sldMkLst>
        <pc:spChg chg="mod">
          <ac:chgData name="Zhyla Valerii" userId="7d412e2b522ade88" providerId="Windows Live" clId="Web-{3105BE04-BF04-4BF7-A8AA-954EF3602DAC}" dt="2023-07-21T15:51:11.706" v="33" actId="20577"/>
          <ac:spMkLst>
            <pc:docMk/>
            <pc:sldMk cId="3308050461" sldId="273"/>
            <ac:spMk id="5" creationId="{4D54ED8C-A0AA-2C4A-9588-996CB3DE5FF2}"/>
          </ac:spMkLst>
        </pc:spChg>
        <pc:spChg chg="del">
          <ac:chgData name="Zhyla Valerii" userId="7d412e2b522ade88" providerId="Windows Live" clId="Web-{3105BE04-BF04-4BF7-A8AA-954EF3602DAC}" dt="2023-07-21T16:36:17.043" v="342"/>
          <ac:spMkLst>
            <pc:docMk/>
            <pc:sldMk cId="3308050461" sldId="273"/>
            <ac:spMk id="6" creationId="{FA7B3867-69E7-47BC-0E50-861E1A133AD3}"/>
          </ac:spMkLst>
        </pc:spChg>
        <pc:spChg chg="add mod">
          <ac:chgData name="Zhyla Valerii" userId="7d412e2b522ade88" providerId="Windows Live" clId="Web-{3105BE04-BF04-4BF7-A8AA-954EF3602DAC}" dt="2023-07-21T16:48:40.496" v="446" actId="20577"/>
          <ac:spMkLst>
            <pc:docMk/>
            <pc:sldMk cId="3308050461" sldId="273"/>
            <ac:spMk id="10" creationId="{8CCFD99C-3752-A889-9596-D275CF60839F}"/>
          </ac:spMkLst>
        </pc:spChg>
        <pc:picChg chg="add del mod ord">
          <ac:chgData name="Zhyla Valerii" userId="7d412e2b522ade88" providerId="Windows Live" clId="Web-{3105BE04-BF04-4BF7-A8AA-954EF3602DAC}" dt="2023-07-21T16:40:39.752" v="370"/>
          <ac:picMkLst>
            <pc:docMk/>
            <pc:sldMk cId="3308050461" sldId="273"/>
            <ac:picMk id="2" creationId="{E4776ECD-B2A6-93F4-494F-C75E71249098}"/>
          </ac:picMkLst>
        </pc:picChg>
        <pc:picChg chg="add del mod">
          <ac:chgData name="Zhyla Valerii" userId="7d412e2b522ade88" providerId="Windows Live" clId="Web-{3105BE04-BF04-4BF7-A8AA-954EF3602DAC}" dt="2023-07-21T16:40:39.705" v="369"/>
          <ac:picMkLst>
            <pc:docMk/>
            <pc:sldMk cId="3308050461" sldId="273"/>
            <ac:picMk id="7" creationId="{52AB4C71-19A8-B327-0B3B-9A464B0F8464}"/>
          </ac:picMkLst>
        </pc:picChg>
        <pc:picChg chg="add del mod">
          <ac:chgData name="Zhyla Valerii" userId="7d412e2b522ade88" providerId="Windows Live" clId="Web-{3105BE04-BF04-4BF7-A8AA-954EF3602DAC}" dt="2023-07-21T16:40:39.705" v="368"/>
          <ac:picMkLst>
            <pc:docMk/>
            <pc:sldMk cId="3308050461" sldId="273"/>
            <ac:picMk id="8" creationId="{C56C0FC6-16FA-D3F0-22E3-F25A12DF6B9D}"/>
          </ac:picMkLst>
        </pc:picChg>
        <pc:picChg chg="add mod">
          <ac:chgData name="Zhyla Valerii" userId="7d412e2b522ade88" providerId="Windows Live" clId="Web-{3105BE04-BF04-4BF7-A8AA-954EF3602DAC}" dt="2023-07-21T16:48:21.197" v="445" actId="1076"/>
          <ac:picMkLst>
            <pc:docMk/>
            <pc:sldMk cId="3308050461" sldId="273"/>
            <ac:picMk id="11" creationId="{D698D7F5-C74B-0CAF-7D80-81F1F385EFD1}"/>
          </ac:picMkLst>
        </pc:picChg>
      </pc:sldChg>
      <pc:sldChg chg="addSp delSp modSp add del replId">
        <pc:chgData name="Zhyla Valerii" userId="7d412e2b522ade88" providerId="Windows Live" clId="Web-{3105BE04-BF04-4BF7-A8AA-954EF3602DAC}" dt="2023-07-21T16:29:49.573" v="334"/>
        <pc:sldMkLst>
          <pc:docMk/>
          <pc:sldMk cId="1446912453" sldId="274"/>
        </pc:sldMkLst>
        <pc:spChg chg="mod">
          <ac:chgData name="Zhyla Valerii" userId="7d412e2b522ade88" providerId="Windows Live" clId="Web-{3105BE04-BF04-4BF7-A8AA-954EF3602DAC}" dt="2023-07-21T15:51:24.379" v="35" actId="20577"/>
          <ac:spMkLst>
            <pc:docMk/>
            <pc:sldMk cId="1446912453" sldId="274"/>
            <ac:spMk id="5" creationId="{4D54ED8C-A0AA-2C4A-9588-996CB3DE5FF2}"/>
          </ac:spMkLst>
        </pc:spChg>
        <pc:spChg chg="del">
          <ac:chgData name="Zhyla Valerii" userId="7d412e2b522ade88" providerId="Windows Live" clId="Web-{3105BE04-BF04-4BF7-A8AA-954EF3602DAC}" dt="2023-07-21T16:26:35.072" v="316"/>
          <ac:spMkLst>
            <pc:docMk/>
            <pc:sldMk cId="1446912453" sldId="274"/>
            <ac:spMk id="6" creationId="{FA7B3867-69E7-47BC-0E50-861E1A133AD3}"/>
          </ac:spMkLst>
        </pc:spChg>
        <pc:spChg chg="add">
          <ac:chgData name="Zhyla Valerii" userId="7d412e2b522ade88" providerId="Windows Live" clId="Web-{3105BE04-BF04-4BF7-A8AA-954EF3602DAC}" dt="2023-07-21T16:25:06.283" v="313"/>
          <ac:spMkLst>
            <pc:docMk/>
            <pc:sldMk cId="1446912453" sldId="274"/>
            <ac:spMk id="9" creationId="{C392D0E5-2B21-349A-B9EB-49B0C770E2CD}"/>
          </ac:spMkLst>
        </pc:spChg>
        <pc:picChg chg="add del">
          <ac:chgData name="Zhyla Valerii" userId="7d412e2b522ade88" providerId="Windows Live" clId="Web-{3105BE04-BF04-4BF7-A8AA-954EF3602DAC}" dt="2023-07-21T16:26:34.228" v="315"/>
          <ac:picMkLst>
            <pc:docMk/>
            <pc:sldMk cId="1446912453" sldId="274"/>
            <ac:picMk id="7" creationId="{A19F1270-691F-8BD5-5463-EC42D4FF029E}"/>
          </ac:picMkLst>
        </pc:picChg>
        <pc:picChg chg="add">
          <ac:chgData name="Zhyla Valerii" userId="7d412e2b522ade88" providerId="Windows Live" clId="Web-{3105BE04-BF04-4BF7-A8AA-954EF3602DAC}" dt="2023-07-21T16:25:06.314" v="314"/>
          <ac:picMkLst>
            <pc:docMk/>
            <pc:sldMk cId="1446912453" sldId="274"/>
            <ac:picMk id="11" creationId="{1AE97C38-9651-9D94-CFA0-97915E665025}"/>
          </ac:picMkLst>
        </pc:picChg>
        <pc:picChg chg="add mod ord">
          <ac:chgData name="Zhyla Valerii" userId="7d412e2b522ade88" providerId="Windows Live" clId="Web-{3105BE04-BF04-4BF7-A8AA-954EF3602DAC}" dt="2023-07-21T16:26:45.213" v="319" actId="1076"/>
          <ac:picMkLst>
            <pc:docMk/>
            <pc:sldMk cId="1446912453" sldId="274"/>
            <ac:picMk id="12" creationId="{59DF6768-B1B2-D450-4417-4E688ACDE79D}"/>
          </ac:picMkLst>
        </pc:picChg>
        <pc:picChg chg="add del mod">
          <ac:chgData name="Zhyla Valerii" userId="7d412e2b522ade88" providerId="Windows Live" clId="Web-{3105BE04-BF04-4BF7-A8AA-954EF3602DAC}" dt="2023-07-21T16:29:21.570" v="333"/>
          <ac:picMkLst>
            <pc:docMk/>
            <pc:sldMk cId="1446912453" sldId="274"/>
            <ac:picMk id="13" creationId="{52C8B2C4-C072-1777-D524-F7CA64D551EB}"/>
          </ac:picMkLst>
        </pc:picChg>
      </pc:sldChg>
      <pc:sldChg chg="addSp delSp modSp add replId">
        <pc:chgData name="Zhyla Valerii" userId="7d412e2b522ade88" providerId="Windows Live" clId="Web-{3105BE04-BF04-4BF7-A8AA-954EF3602DAC}" dt="2023-07-21T16:04:56.900" v="49"/>
        <pc:sldMkLst>
          <pc:docMk/>
          <pc:sldMk cId="2257922893" sldId="275"/>
        </pc:sldMkLst>
        <pc:spChg chg="mod">
          <ac:chgData name="Zhyla Valerii" userId="7d412e2b522ade88" providerId="Windows Live" clId="Web-{3105BE04-BF04-4BF7-A8AA-954EF3602DAC}" dt="2023-07-21T15:51:31.754" v="39" actId="20577"/>
          <ac:spMkLst>
            <pc:docMk/>
            <pc:sldMk cId="2257922893" sldId="275"/>
            <ac:spMk id="5" creationId="{4D54ED8C-A0AA-2C4A-9588-996CB3DE5FF2}"/>
          </ac:spMkLst>
        </pc:spChg>
        <pc:spChg chg="del">
          <ac:chgData name="Zhyla Valerii" userId="7d412e2b522ade88" providerId="Windows Live" clId="Web-{3105BE04-BF04-4BF7-A8AA-954EF3602DAC}" dt="2023-07-21T16:04:51.572" v="46"/>
          <ac:spMkLst>
            <pc:docMk/>
            <pc:sldMk cId="2257922893" sldId="275"/>
            <ac:spMk id="6" creationId="{FA7B3867-69E7-47BC-0E50-861E1A133AD3}"/>
          </ac:spMkLst>
        </pc:spChg>
        <pc:spChg chg="add mod">
          <ac:chgData name="Zhyla Valerii" userId="7d412e2b522ade88" providerId="Windows Live" clId="Web-{3105BE04-BF04-4BF7-A8AA-954EF3602DAC}" dt="2023-07-21T16:04:56.900" v="49"/>
          <ac:spMkLst>
            <pc:docMk/>
            <pc:sldMk cId="2257922893" sldId="275"/>
            <ac:spMk id="8" creationId="{0DCE8176-A0D1-B9FD-4710-5356279F4689}"/>
          </ac:spMkLst>
        </pc:spChg>
        <pc:picChg chg="add del mod ord">
          <ac:chgData name="Zhyla Valerii" userId="7d412e2b522ade88" providerId="Windows Live" clId="Web-{3105BE04-BF04-4BF7-A8AA-954EF3602DAC}" dt="2023-07-21T16:04:56.900" v="49"/>
          <ac:picMkLst>
            <pc:docMk/>
            <pc:sldMk cId="2257922893" sldId="275"/>
            <ac:picMk id="2" creationId="{57F91F12-AF1B-C741-3477-BCF70DB96CAA}"/>
          </ac:picMkLst>
        </pc:picChg>
      </pc:sldChg>
      <pc:sldChg chg="addSp delSp modSp new">
        <pc:chgData name="Zhyla Valerii" userId="7d412e2b522ade88" providerId="Windows Live" clId="Web-{3105BE04-BF04-4BF7-A8AA-954EF3602DAC}" dt="2023-07-21T16:08:45.873" v="114" actId="1076"/>
        <pc:sldMkLst>
          <pc:docMk/>
          <pc:sldMk cId="1165863388" sldId="276"/>
        </pc:sldMkLst>
        <pc:spChg chg="del">
          <ac:chgData name="Zhyla Valerii" userId="7d412e2b522ade88" providerId="Windows Live" clId="Web-{3105BE04-BF04-4BF7-A8AA-954EF3602DAC}" dt="2023-07-21T15:58:41.009" v="45"/>
          <ac:spMkLst>
            <pc:docMk/>
            <pc:sldMk cId="1165863388" sldId="276"/>
            <ac:spMk id="2" creationId="{559DA2F8-6124-A8C7-280E-72B66729BF96}"/>
          </ac:spMkLst>
        </pc:spChg>
        <pc:spChg chg="mod">
          <ac:chgData name="Zhyla Valerii" userId="7d412e2b522ade88" providerId="Windows Live" clId="Web-{3105BE04-BF04-4BF7-A8AA-954EF3602DAC}" dt="2023-07-21T15:51:38.427" v="44" actId="20577"/>
          <ac:spMkLst>
            <pc:docMk/>
            <pc:sldMk cId="1165863388" sldId="276"/>
            <ac:spMk id="5" creationId="{FEED0E76-D058-5632-6A19-AE3131395AC2}"/>
          </ac:spMkLst>
        </pc:spChg>
        <pc:picChg chg="add mod ord">
          <ac:chgData name="Zhyla Valerii" userId="7d412e2b522ade88" providerId="Windows Live" clId="Web-{3105BE04-BF04-4BF7-A8AA-954EF3602DAC}" dt="2023-07-21T16:08:45.873" v="114" actId="1076"/>
          <ac:picMkLst>
            <pc:docMk/>
            <pc:sldMk cId="1165863388" sldId="276"/>
            <ac:picMk id="6" creationId="{E0009189-B4AF-A4A8-5E93-27D1FC415E4A}"/>
          </ac:picMkLst>
        </pc:picChg>
      </pc:sldChg>
      <pc:sldChg chg="modSp">
        <pc:chgData name="Zhyla Valerii" userId="7d412e2b522ade88" providerId="Windows Live" clId="Web-{3105BE04-BF04-4BF7-A8AA-954EF3602DAC}" dt="2023-07-21T16:59:20.315" v="574" actId="20577"/>
        <pc:sldMkLst>
          <pc:docMk/>
          <pc:sldMk cId="523679748" sldId="277"/>
        </pc:sldMkLst>
        <pc:spChg chg="mod">
          <ac:chgData name="Zhyla Valerii" userId="7d412e2b522ade88" providerId="Windows Live" clId="Web-{3105BE04-BF04-4BF7-A8AA-954EF3602DAC}" dt="2023-07-21T16:59:20.315" v="574" actId="20577"/>
          <ac:spMkLst>
            <pc:docMk/>
            <pc:sldMk cId="523679748" sldId="277"/>
            <ac:spMk id="5" creationId="{4D54ED8C-A0AA-2C4A-9588-996CB3DE5FF2}"/>
          </ac:spMkLst>
        </pc:spChg>
      </pc:sldChg>
      <pc:sldChg chg="addSp delSp modSp add replId">
        <pc:chgData name="Zhyla Valerii" userId="7d412e2b522ade88" providerId="Windows Live" clId="Web-{3105BE04-BF04-4BF7-A8AA-954EF3602DAC}" dt="2023-07-21T16:08:27.434" v="111" actId="1076"/>
        <pc:sldMkLst>
          <pc:docMk/>
          <pc:sldMk cId="2835907378" sldId="278"/>
        </pc:sldMkLst>
        <pc:spChg chg="add del mod">
          <ac:chgData name="Zhyla Valerii" userId="7d412e2b522ade88" providerId="Windows Live" clId="Web-{3105BE04-BF04-4BF7-A8AA-954EF3602DAC}" dt="2023-07-21T16:04:58.525" v="50"/>
          <ac:spMkLst>
            <pc:docMk/>
            <pc:sldMk cId="2835907378" sldId="278"/>
            <ac:spMk id="7" creationId="{6BBBB110-61CE-9828-5E02-7FF4D00C2D98}"/>
          </ac:spMkLst>
        </pc:spChg>
        <pc:picChg chg="del">
          <ac:chgData name="Zhyla Valerii" userId="7d412e2b522ade88" providerId="Windows Live" clId="Web-{3105BE04-BF04-4BF7-A8AA-954EF3602DAC}" dt="2023-07-21T16:04:55.228" v="48"/>
          <ac:picMkLst>
            <pc:docMk/>
            <pc:sldMk cId="2835907378" sldId="278"/>
            <ac:picMk id="6" creationId="{E0009189-B4AF-A4A8-5E93-27D1FC415E4A}"/>
          </ac:picMkLst>
        </pc:picChg>
        <pc:picChg chg="add mod ord">
          <ac:chgData name="Zhyla Valerii" userId="7d412e2b522ade88" providerId="Windows Live" clId="Web-{3105BE04-BF04-4BF7-A8AA-954EF3602DAC}" dt="2023-07-21T16:08:27.434" v="111" actId="1076"/>
          <ac:picMkLst>
            <pc:docMk/>
            <pc:sldMk cId="2835907378" sldId="278"/>
            <ac:picMk id="8" creationId="{95B66135-B5F3-E52E-287D-B3ABC33CBB38}"/>
          </ac:picMkLst>
        </pc:picChg>
        <pc:picChg chg="add del mod modCrop">
          <ac:chgData name="Zhyla Valerii" userId="7d412e2b522ade88" providerId="Windows Live" clId="Web-{3105BE04-BF04-4BF7-A8AA-954EF3602DAC}" dt="2023-07-21T16:08:16.417" v="105"/>
          <ac:picMkLst>
            <pc:docMk/>
            <pc:sldMk cId="2835907378" sldId="278"/>
            <ac:picMk id="9" creationId="{9B0CDA0A-DBAA-16D4-8EA1-933F821EEFEE}"/>
          </ac:picMkLst>
        </pc:picChg>
        <pc:picChg chg="add del mod modCrop">
          <ac:chgData name="Zhyla Valerii" userId="7d412e2b522ade88" providerId="Windows Live" clId="Web-{3105BE04-BF04-4BF7-A8AA-954EF3602DAC}" dt="2023-07-21T16:08:15.636" v="104"/>
          <ac:picMkLst>
            <pc:docMk/>
            <pc:sldMk cId="2835907378" sldId="278"/>
            <ac:picMk id="10" creationId="{681DF267-0F1A-E0F4-25C5-3316EC8D9FA6}"/>
          </ac:picMkLst>
        </pc:picChg>
      </pc:sldChg>
      <pc:sldChg chg="addSp delSp modSp add replId">
        <pc:chgData name="Zhyla Valerii" userId="7d412e2b522ade88" providerId="Windows Live" clId="Web-{3105BE04-BF04-4BF7-A8AA-954EF3602DAC}" dt="2023-07-21T16:08:11.245" v="103"/>
        <pc:sldMkLst>
          <pc:docMk/>
          <pc:sldMk cId="1287548539" sldId="279"/>
        </pc:sldMkLst>
        <pc:spChg chg="mod">
          <ac:chgData name="Zhyla Valerii" userId="7d412e2b522ade88" providerId="Windows Live" clId="Web-{3105BE04-BF04-4BF7-A8AA-954EF3602DAC}" dt="2023-07-21T16:07:46.430" v="95" actId="1076"/>
          <ac:spMkLst>
            <pc:docMk/>
            <pc:sldMk cId="1287548539" sldId="279"/>
            <ac:spMk id="5" creationId="{FEED0E76-D058-5632-6A19-AE3131395AC2}"/>
          </ac:spMkLst>
        </pc:spChg>
        <pc:spChg chg="add del mod">
          <ac:chgData name="Zhyla Valerii" userId="7d412e2b522ade88" providerId="Windows Live" clId="Web-{3105BE04-BF04-4BF7-A8AA-954EF3602DAC}" dt="2023-07-21T16:07:38.836" v="89"/>
          <ac:spMkLst>
            <pc:docMk/>
            <pc:sldMk cId="1287548539" sldId="279"/>
            <ac:spMk id="6" creationId="{8109FF0D-383C-3DE8-6CF2-D595D6ACC840}"/>
          </ac:spMkLst>
        </pc:spChg>
        <pc:picChg chg="add mod ord modCrop">
          <ac:chgData name="Zhyla Valerii" userId="7d412e2b522ade88" providerId="Windows Live" clId="Web-{3105BE04-BF04-4BF7-A8AA-954EF3602DAC}" dt="2023-07-21T16:08:11.245" v="103"/>
          <ac:picMkLst>
            <pc:docMk/>
            <pc:sldMk cId="1287548539" sldId="279"/>
            <ac:picMk id="7" creationId="{3FC50BCB-AEDE-01D3-DAF2-F39B556A92DE}"/>
          </ac:picMkLst>
        </pc:picChg>
        <pc:picChg chg="del">
          <ac:chgData name="Zhyla Valerii" userId="7d412e2b522ade88" providerId="Windows Live" clId="Web-{3105BE04-BF04-4BF7-A8AA-954EF3602DAC}" dt="2023-07-21T16:07:38.054" v="88"/>
          <ac:picMkLst>
            <pc:docMk/>
            <pc:sldMk cId="1287548539" sldId="279"/>
            <ac:picMk id="8" creationId="{95B66135-B5F3-E52E-287D-B3ABC33CBB38}"/>
          </ac:picMkLst>
        </pc:picChg>
        <pc:picChg chg="del">
          <ac:chgData name="Zhyla Valerii" userId="7d412e2b522ade88" providerId="Windows Live" clId="Web-{3105BE04-BF04-4BF7-A8AA-954EF3602DAC}" dt="2023-07-21T16:07:35.914" v="87"/>
          <ac:picMkLst>
            <pc:docMk/>
            <pc:sldMk cId="1287548539" sldId="279"/>
            <ac:picMk id="9" creationId="{9B0CDA0A-DBAA-16D4-8EA1-933F821EEFEE}"/>
          </ac:picMkLst>
        </pc:picChg>
        <pc:picChg chg="del">
          <ac:chgData name="Zhyla Valerii" userId="7d412e2b522ade88" providerId="Windows Live" clId="Web-{3105BE04-BF04-4BF7-A8AA-954EF3602DAC}" dt="2023-07-21T16:07:35.914" v="86"/>
          <ac:picMkLst>
            <pc:docMk/>
            <pc:sldMk cId="1287548539" sldId="279"/>
            <ac:picMk id="10" creationId="{681DF267-0F1A-E0F4-25C5-3316EC8D9FA6}"/>
          </ac:picMkLst>
        </pc:picChg>
        <pc:picChg chg="add mod">
          <ac:chgData name="Zhyla Valerii" userId="7d412e2b522ade88" providerId="Windows Live" clId="Web-{3105BE04-BF04-4BF7-A8AA-954EF3602DAC}" dt="2023-07-21T16:07:54.884" v="97" actId="1076"/>
          <ac:picMkLst>
            <pc:docMk/>
            <pc:sldMk cId="1287548539" sldId="279"/>
            <ac:picMk id="11" creationId="{D1AE838F-9AAA-D762-3379-3A6BC574E72D}"/>
          </ac:picMkLst>
        </pc:picChg>
      </pc:sldChg>
      <pc:sldChg chg="addSp delSp modSp add replId">
        <pc:chgData name="Zhyla Valerii" userId="7d412e2b522ade88" providerId="Windows Live" clId="Web-{3105BE04-BF04-4BF7-A8AA-954EF3602DAC}" dt="2023-07-21T16:58:07.778" v="555" actId="20577"/>
        <pc:sldMkLst>
          <pc:docMk/>
          <pc:sldMk cId="4080984015" sldId="281"/>
        </pc:sldMkLst>
        <pc:spChg chg="mod">
          <ac:chgData name="Zhyla Valerii" userId="7d412e2b522ade88" providerId="Windows Live" clId="Web-{3105BE04-BF04-4BF7-A8AA-954EF3602DAC}" dt="2023-07-21T16:10:02.645" v="125" actId="20577"/>
          <ac:spMkLst>
            <pc:docMk/>
            <pc:sldMk cId="4080984015" sldId="281"/>
            <ac:spMk id="5" creationId="{4D54ED8C-A0AA-2C4A-9588-996CB3DE5FF2}"/>
          </ac:spMkLst>
        </pc:spChg>
        <pc:spChg chg="mod">
          <ac:chgData name="Zhyla Valerii" userId="7d412e2b522ade88" providerId="Windows Live" clId="Web-{3105BE04-BF04-4BF7-A8AA-954EF3602DAC}" dt="2023-07-21T16:58:07.778" v="555" actId="20577"/>
          <ac:spMkLst>
            <pc:docMk/>
            <pc:sldMk cId="4080984015" sldId="281"/>
            <ac:spMk id="6" creationId="{FA7B3867-69E7-47BC-0E50-861E1A133AD3}"/>
          </ac:spMkLst>
        </pc:spChg>
        <pc:spChg chg="add mod">
          <ac:chgData name="Zhyla Valerii" userId="7d412e2b522ade88" providerId="Windows Live" clId="Web-{3105BE04-BF04-4BF7-A8AA-954EF3602DAC}" dt="2023-07-21T16:23:06.414" v="308" actId="1076"/>
          <ac:spMkLst>
            <pc:docMk/>
            <pc:sldMk cId="4080984015" sldId="281"/>
            <ac:spMk id="7" creationId="{2299DFF1-C095-CBD1-90D3-E908DD4CBDB2}"/>
          </ac:spMkLst>
        </pc:spChg>
        <pc:picChg chg="add mod">
          <ac:chgData name="Zhyla Valerii" userId="7d412e2b522ade88" providerId="Windows Live" clId="Web-{3105BE04-BF04-4BF7-A8AA-954EF3602DAC}" dt="2023-07-21T16:23:06.398" v="307" actId="1076"/>
          <ac:picMkLst>
            <pc:docMk/>
            <pc:sldMk cId="4080984015" sldId="281"/>
            <ac:picMk id="2" creationId="{59D129F6-A05B-DC76-586B-E68B05AB9B54}"/>
          </ac:picMkLst>
        </pc:picChg>
        <pc:picChg chg="add del mod">
          <ac:chgData name="Zhyla Valerii" userId="7d412e2b522ade88" providerId="Windows Live" clId="Web-{3105BE04-BF04-4BF7-A8AA-954EF3602DAC}" dt="2023-07-21T16:18:49.111" v="245"/>
          <ac:picMkLst>
            <pc:docMk/>
            <pc:sldMk cId="4080984015" sldId="281"/>
            <ac:picMk id="8" creationId="{1D71129E-F028-7C0E-A777-A81D8FA95D11}"/>
          </ac:picMkLst>
        </pc:picChg>
        <pc:picChg chg="add mod">
          <ac:chgData name="Zhyla Valerii" userId="7d412e2b522ade88" providerId="Windows Live" clId="Web-{3105BE04-BF04-4BF7-A8AA-954EF3602DAC}" dt="2023-07-21T16:23:33.572" v="311" actId="1076"/>
          <ac:picMkLst>
            <pc:docMk/>
            <pc:sldMk cId="4080984015" sldId="281"/>
            <ac:picMk id="9" creationId="{B808E2E7-BD90-D800-9574-360804D3C79D}"/>
          </ac:picMkLst>
        </pc:picChg>
      </pc:sldChg>
      <pc:sldChg chg="addSp modSp">
        <pc:chgData name="Zhyla Valerii" userId="7d412e2b522ade88" providerId="Windows Live" clId="Web-{3105BE04-BF04-4BF7-A8AA-954EF3602DAC}" dt="2023-07-21T17:11:29.360" v="648" actId="1076"/>
        <pc:sldMkLst>
          <pc:docMk/>
          <pc:sldMk cId="2346806188" sldId="282"/>
        </pc:sldMkLst>
        <pc:spChg chg="mod">
          <ac:chgData name="Zhyla Valerii" userId="7d412e2b522ade88" providerId="Windows Live" clId="Web-{3105BE04-BF04-4BF7-A8AA-954EF3602DAC}" dt="2023-07-21T16:59:03.298" v="572" actId="20577"/>
          <ac:spMkLst>
            <pc:docMk/>
            <pc:sldMk cId="2346806188" sldId="282"/>
            <ac:spMk id="5" creationId="{4D54ED8C-A0AA-2C4A-9588-996CB3DE5FF2}"/>
          </ac:spMkLst>
        </pc:spChg>
        <pc:spChg chg="add mod">
          <ac:chgData name="Zhyla Valerii" userId="7d412e2b522ade88" providerId="Windows Live" clId="Web-{3105BE04-BF04-4BF7-A8AA-954EF3602DAC}" dt="2023-07-21T16:58:36.436" v="567" actId="20577"/>
          <ac:spMkLst>
            <pc:docMk/>
            <pc:sldMk cId="2346806188" sldId="282"/>
            <ac:spMk id="6" creationId="{DDE23021-8807-7889-AE29-C6911F5C86CD}"/>
          </ac:spMkLst>
        </pc:spChg>
        <pc:picChg chg="mod">
          <ac:chgData name="Zhyla Valerii" userId="7d412e2b522ade88" providerId="Windows Live" clId="Web-{3105BE04-BF04-4BF7-A8AA-954EF3602DAC}" dt="2023-07-21T17:11:29.360" v="648" actId="1076"/>
          <ac:picMkLst>
            <pc:docMk/>
            <pc:sldMk cId="2346806188" sldId="282"/>
            <ac:picMk id="8" creationId="{D5383B6F-AAC3-1452-5447-911427DBE0B6}"/>
          </ac:picMkLst>
        </pc:picChg>
      </pc:sldChg>
      <pc:sldChg chg="addSp modSp">
        <pc:chgData name="Zhyla Valerii" userId="7d412e2b522ade88" providerId="Windows Live" clId="Web-{3105BE04-BF04-4BF7-A8AA-954EF3602DAC}" dt="2023-07-21T17:13:31.652" v="702" actId="1076"/>
        <pc:sldMkLst>
          <pc:docMk/>
          <pc:sldMk cId="3389327487" sldId="283"/>
        </pc:sldMkLst>
        <pc:spChg chg="add mod">
          <ac:chgData name="Zhyla Valerii" userId="7d412e2b522ade88" providerId="Windows Live" clId="Web-{3105BE04-BF04-4BF7-A8AA-954EF3602DAC}" dt="2023-07-21T17:13:25.933" v="701" actId="20577"/>
          <ac:spMkLst>
            <pc:docMk/>
            <pc:sldMk cId="3389327487" sldId="283"/>
            <ac:spMk id="6" creationId="{2FCD3E1F-C274-12C3-0795-3C750FB69FEF}"/>
          </ac:spMkLst>
        </pc:spChg>
        <pc:picChg chg="mod">
          <ac:chgData name="Zhyla Valerii" userId="7d412e2b522ade88" providerId="Windows Live" clId="Web-{3105BE04-BF04-4BF7-A8AA-954EF3602DAC}" dt="2023-07-21T17:13:31.652" v="702" actId="1076"/>
          <ac:picMkLst>
            <pc:docMk/>
            <pc:sldMk cId="3389327487" sldId="283"/>
            <ac:picMk id="8" creationId="{FD3FAA69-1541-355D-5668-8F263705AE9F}"/>
          </ac:picMkLst>
        </pc:picChg>
      </pc:sldChg>
      <pc:sldChg chg="addSp delSp modSp add replId">
        <pc:chgData name="Zhyla Valerii" userId="7d412e2b522ade88" providerId="Windows Live" clId="Web-{3105BE04-BF04-4BF7-A8AA-954EF3602DAC}" dt="2023-07-21T17:50:09.480" v="1098" actId="20577"/>
        <pc:sldMkLst>
          <pc:docMk/>
          <pc:sldMk cId="4064284149" sldId="284"/>
        </pc:sldMkLst>
        <pc:spChg chg="mod">
          <ac:chgData name="Zhyla Valerii" userId="7d412e2b522ade88" providerId="Windows Live" clId="Web-{3105BE04-BF04-4BF7-A8AA-954EF3602DAC}" dt="2023-07-21T17:23:42.768" v="852" actId="20577"/>
          <ac:spMkLst>
            <pc:docMk/>
            <pc:sldMk cId="4064284149" sldId="284"/>
            <ac:spMk id="5" creationId="{4D54ED8C-A0AA-2C4A-9588-996CB3DE5FF2}"/>
          </ac:spMkLst>
        </pc:spChg>
        <pc:spChg chg="add mod">
          <ac:chgData name="Zhyla Valerii" userId="7d412e2b522ade88" providerId="Windows Live" clId="Web-{3105BE04-BF04-4BF7-A8AA-954EF3602DAC}" dt="2023-07-21T17:50:09.480" v="1098" actId="20577"/>
          <ac:spMkLst>
            <pc:docMk/>
            <pc:sldMk cId="4064284149" sldId="284"/>
            <ac:spMk id="6" creationId="{43DE0D55-01E1-08B8-89D0-9F4DC8802AE9}"/>
          </ac:spMkLst>
        </pc:spChg>
        <pc:spChg chg="del">
          <ac:chgData name="Zhyla Valerii" userId="7d412e2b522ade88" providerId="Windows Live" clId="Web-{3105BE04-BF04-4BF7-A8AA-954EF3602DAC}" dt="2023-07-21T16:29:07.303" v="327"/>
          <ac:spMkLst>
            <pc:docMk/>
            <pc:sldMk cId="4064284149" sldId="284"/>
            <ac:spMk id="9" creationId="{C392D0E5-2B21-349A-B9EB-49B0C770E2CD}"/>
          </ac:spMkLst>
        </pc:spChg>
        <pc:picChg chg="del">
          <ac:chgData name="Zhyla Valerii" userId="7d412e2b522ade88" providerId="Windows Live" clId="Web-{3105BE04-BF04-4BF7-A8AA-954EF3602DAC}" dt="2023-07-21T16:29:07.288" v="326"/>
          <ac:picMkLst>
            <pc:docMk/>
            <pc:sldMk cId="4064284149" sldId="284"/>
            <ac:picMk id="11" creationId="{1AE97C38-9651-9D94-CFA0-97915E665025}"/>
          </ac:picMkLst>
        </pc:picChg>
        <pc:picChg chg="del">
          <ac:chgData name="Zhyla Valerii" userId="7d412e2b522ade88" providerId="Windows Live" clId="Web-{3105BE04-BF04-4BF7-A8AA-954EF3602DAC}" dt="2023-07-21T16:29:07.382" v="328"/>
          <ac:picMkLst>
            <pc:docMk/>
            <pc:sldMk cId="4064284149" sldId="284"/>
            <ac:picMk id="12" creationId="{59DF6768-B1B2-D450-4417-4E688ACDE79D}"/>
          </ac:picMkLst>
        </pc:picChg>
        <pc:picChg chg="mod">
          <ac:chgData name="Zhyla Valerii" userId="7d412e2b522ade88" providerId="Windows Live" clId="Web-{3105BE04-BF04-4BF7-A8AA-954EF3602DAC}" dt="2023-07-21T16:30:19.778" v="341" actId="1076"/>
          <ac:picMkLst>
            <pc:docMk/>
            <pc:sldMk cId="4064284149" sldId="284"/>
            <ac:picMk id="13" creationId="{52C8B2C4-C072-1777-D524-F7CA64D551EB}"/>
          </ac:picMkLst>
        </pc:picChg>
      </pc:sldChg>
      <pc:sldChg chg="modSp">
        <pc:chgData name="Zhyla Valerii" userId="7d412e2b522ade88" providerId="Windows Live" clId="Web-{3105BE04-BF04-4BF7-A8AA-954EF3602DAC}" dt="2023-07-21T16:54:46.667" v="482" actId="1076"/>
        <pc:sldMkLst>
          <pc:docMk/>
          <pc:sldMk cId="230297162" sldId="285"/>
        </pc:sldMkLst>
        <pc:picChg chg="mod">
          <ac:chgData name="Zhyla Valerii" userId="7d412e2b522ade88" providerId="Windows Live" clId="Web-{3105BE04-BF04-4BF7-A8AA-954EF3602DAC}" dt="2023-07-21T16:54:46.667" v="482" actId="1076"/>
          <ac:picMkLst>
            <pc:docMk/>
            <pc:sldMk cId="230297162" sldId="285"/>
            <ac:picMk id="2" creationId="{F0767DC0-77F7-9FC7-2644-D4A1817B2DC9}"/>
          </ac:picMkLst>
        </pc:picChg>
        <pc:picChg chg="mod">
          <ac:chgData name="Zhyla Valerii" userId="7d412e2b522ade88" providerId="Windows Live" clId="Web-{3105BE04-BF04-4BF7-A8AA-954EF3602DAC}" dt="2023-07-21T16:54:34.932" v="479" actId="1076"/>
          <ac:picMkLst>
            <pc:docMk/>
            <pc:sldMk cId="230297162" sldId="285"/>
            <ac:picMk id="7" creationId="{15997651-8FFC-FB5C-DE62-708CEBA8E48E}"/>
          </ac:picMkLst>
        </pc:picChg>
        <pc:picChg chg="mod">
          <ac:chgData name="Zhyla Valerii" userId="7d412e2b522ade88" providerId="Windows Live" clId="Web-{3105BE04-BF04-4BF7-A8AA-954EF3602DAC}" dt="2023-07-21T16:54:38.776" v="481" actId="14100"/>
          <ac:picMkLst>
            <pc:docMk/>
            <pc:sldMk cId="230297162" sldId="285"/>
            <ac:picMk id="8" creationId="{EBB53B6C-D61C-BF3C-28B7-115FEBA6EEA4}"/>
          </ac:picMkLst>
        </pc:picChg>
      </pc:sldChg>
      <pc:sldChg chg="delSp modSp">
        <pc:chgData name="Zhyla Valerii" userId="7d412e2b522ade88" providerId="Windows Live" clId="Web-{3105BE04-BF04-4BF7-A8AA-954EF3602DAC}" dt="2023-07-21T16:53:25.332" v="468" actId="1076"/>
        <pc:sldMkLst>
          <pc:docMk/>
          <pc:sldMk cId="2105011404" sldId="286"/>
        </pc:sldMkLst>
        <pc:spChg chg="del">
          <ac:chgData name="Zhyla Valerii" userId="7d412e2b522ade88" providerId="Windows Live" clId="Web-{3105BE04-BF04-4BF7-A8AA-954EF3602DAC}" dt="2023-07-21T16:52:39.328" v="462"/>
          <ac:spMkLst>
            <pc:docMk/>
            <pc:sldMk cId="2105011404" sldId="286"/>
            <ac:spMk id="7" creationId="{6899CC35-ED06-E9D6-0B1A-9E771065A3A5}"/>
          </ac:spMkLst>
        </pc:spChg>
        <pc:picChg chg="mod modCrop">
          <ac:chgData name="Zhyla Valerii" userId="7d412e2b522ade88" providerId="Windows Live" clId="Web-{3105BE04-BF04-4BF7-A8AA-954EF3602DAC}" dt="2023-07-21T16:53:25.332" v="468" actId="1076"/>
          <ac:picMkLst>
            <pc:docMk/>
            <pc:sldMk cId="2105011404" sldId="286"/>
            <ac:picMk id="9" creationId="{E3518BB1-C0F3-B092-14EB-9B2B17B23AE1}"/>
          </ac:picMkLst>
        </pc:picChg>
      </pc:sldChg>
      <pc:sldChg chg="addSp delSp modSp add replId">
        <pc:chgData name="Zhyla Valerii" userId="7d412e2b522ade88" providerId="Windows Live" clId="Web-{3105BE04-BF04-4BF7-A8AA-954EF3602DAC}" dt="2023-07-21T18:04:28.458" v="1100" actId="20577"/>
        <pc:sldMkLst>
          <pc:docMk/>
          <pc:sldMk cId="3450527622" sldId="288"/>
        </pc:sldMkLst>
        <pc:spChg chg="add del mod">
          <ac:chgData name="Zhyla Valerii" userId="7d412e2b522ade88" providerId="Windows Live" clId="Web-{3105BE04-BF04-4BF7-A8AA-954EF3602DAC}" dt="2023-07-21T18:04:28.458" v="1100" actId="20577"/>
          <ac:spMkLst>
            <pc:docMk/>
            <pc:sldMk cId="3450527622" sldId="288"/>
            <ac:spMk id="7" creationId="{6899CC35-ED06-E9D6-0B1A-9E771065A3A5}"/>
          </ac:spMkLst>
        </pc:spChg>
        <pc:picChg chg="add del mod ord">
          <ac:chgData name="Zhyla Valerii" userId="7d412e2b522ade88" providerId="Windows Live" clId="Web-{3105BE04-BF04-4BF7-A8AA-954EF3602DAC}" dt="2023-07-21T16:40:45.565" v="382"/>
          <ac:picMkLst>
            <pc:docMk/>
            <pc:sldMk cId="3450527622" sldId="288"/>
            <ac:picMk id="2" creationId="{2F97EB69-9E4F-D672-CF14-E57A32B6AAB2}"/>
          </ac:picMkLst>
        </pc:picChg>
        <pc:picChg chg="add del mod">
          <ac:chgData name="Zhyla Valerii" userId="7d412e2b522ade88" providerId="Windows Live" clId="Web-{3105BE04-BF04-4BF7-A8AA-954EF3602DAC}" dt="2023-07-21T16:40:45.565" v="381"/>
          <ac:picMkLst>
            <pc:docMk/>
            <pc:sldMk cId="3450527622" sldId="288"/>
            <ac:picMk id="6" creationId="{6F5D0037-3360-934F-05B4-AE053713F25D}"/>
          </ac:picMkLst>
        </pc:picChg>
        <pc:picChg chg="add del mod">
          <ac:chgData name="Zhyla Valerii" userId="7d412e2b522ade88" providerId="Windows Live" clId="Web-{3105BE04-BF04-4BF7-A8AA-954EF3602DAC}" dt="2023-07-21T16:40:45.565" v="380"/>
          <ac:picMkLst>
            <pc:docMk/>
            <pc:sldMk cId="3450527622" sldId="288"/>
            <ac:picMk id="8" creationId="{6AE786C7-156E-BA1F-016D-4DEFED56C56B}"/>
          </ac:picMkLst>
        </pc:picChg>
        <pc:picChg chg="del">
          <ac:chgData name="Zhyla Valerii" userId="7d412e2b522ade88" providerId="Windows Live" clId="Web-{3105BE04-BF04-4BF7-A8AA-954EF3602DAC}" dt="2023-07-21T16:40:32.689" v="366"/>
          <ac:picMkLst>
            <pc:docMk/>
            <pc:sldMk cId="3450527622" sldId="288"/>
            <ac:picMk id="9" creationId="{E3518BB1-C0F3-B092-14EB-9B2B17B23AE1}"/>
          </ac:picMkLst>
        </pc:picChg>
        <pc:picChg chg="add del mod">
          <ac:chgData name="Zhyla Valerii" userId="7d412e2b522ade88" providerId="Windows Live" clId="Web-{3105BE04-BF04-4BF7-A8AA-954EF3602DAC}" dt="2023-07-21T16:40:49.925" v="390"/>
          <ac:picMkLst>
            <pc:docMk/>
            <pc:sldMk cId="3450527622" sldId="288"/>
            <ac:picMk id="10" creationId="{F798A663-D97A-6158-7F68-163AE3B792D2}"/>
          </ac:picMkLst>
        </pc:picChg>
        <pc:picChg chg="add del mod">
          <ac:chgData name="Zhyla Valerii" userId="7d412e2b522ade88" providerId="Windows Live" clId="Web-{3105BE04-BF04-4BF7-A8AA-954EF3602DAC}" dt="2023-07-21T16:40:49.925" v="389"/>
          <ac:picMkLst>
            <pc:docMk/>
            <pc:sldMk cId="3450527622" sldId="288"/>
            <ac:picMk id="11" creationId="{D1C3AE02-CBF2-B4FA-F5EE-ACF78EBA1528}"/>
          </ac:picMkLst>
        </pc:picChg>
        <pc:picChg chg="add del mod">
          <ac:chgData name="Zhyla Valerii" userId="7d412e2b522ade88" providerId="Windows Live" clId="Web-{3105BE04-BF04-4BF7-A8AA-954EF3602DAC}" dt="2023-07-21T16:40:49.925" v="388"/>
          <ac:picMkLst>
            <pc:docMk/>
            <pc:sldMk cId="3450527622" sldId="288"/>
            <ac:picMk id="12" creationId="{A599C094-9E1E-037E-4F2D-A9BA705F9276}"/>
          </ac:picMkLst>
        </pc:picChg>
        <pc:picChg chg="add mod">
          <ac:chgData name="Zhyla Valerii" userId="7d412e2b522ade88" providerId="Windows Live" clId="Web-{3105BE04-BF04-4BF7-A8AA-954EF3602DAC}" dt="2023-07-21T16:41:06.426" v="402" actId="14100"/>
          <ac:picMkLst>
            <pc:docMk/>
            <pc:sldMk cId="3450527622" sldId="288"/>
            <ac:picMk id="13" creationId="{CEDFB060-1A72-4A30-AD21-DC38D61B3C32}"/>
          </ac:picMkLst>
        </pc:picChg>
        <pc:picChg chg="add mod">
          <ac:chgData name="Zhyla Valerii" userId="7d412e2b522ade88" providerId="Windows Live" clId="Web-{3105BE04-BF04-4BF7-A8AA-954EF3602DAC}" dt="2023-07-21T16:42:49.841" v="417" actId="1076"/>
          <ac:picMkLst>
            <pc:docMk/>
            <pc:sldMk cId="3450527622" sldId="288"/>
            <ac:picMk id="14" creationId="{14D40506-2836-8BF7-DBDA-5695DE5A6B8B}"/>
          </ac:picMkLst>
        </pc:picChg>
        <pc:picChg chg="add mod">
          <ac:chgData name="Zhyla Valerii" userId="7d412e2b522ade88" providerId="Windows Live" clId="Web-{3105BE04-BF04-4BF7-A8AA-954EF3602DAC}" dt="2023-07-21T16:40:56.894" v="397" actId="1076"/>
          <ac:picMkLst>
            <pc:docMk/>
            <pc:sldMk cId="3450527622" sldId="288"/>
            <ac:picMk id="15" creationId="{F8F06872-9BF3-68F8-E7BB-8E2D989D5691}"/>
          </ac:picMkLst>
        </pc:picChg>
      </pc:sldChg>
      <pc:sldChg chg="delSp modSp">
        <pc:chgData name="Zhyla Valerii" userId="7d412e2b522ade88" providerId="Windows Live" clId="Web-{3105BE04-BF04-4BF7-A8AA-954EF3602DAC}" dt="2023-07-21T16:53:44.927" v="472" actId="1076"/>
        <pc:sldMkLst>
          <pc:docMk/>
          <pc:sldMk cId="2279584204" sldId="289"/>
        </pc:sldMkLst>
        <pc:spChg chg="del">
          <ac:chgData name="Zhyla Valerii" userId="7d412e2b522ade88" providerId="Windows Live" clId="Web-{3105BE04-BF04-4BF7-A8AA-954EF3602DAC}" dt="2023-07-21T16:53:07.440" v="464"/>
          <ac:spMkLst>
            <pc:docMk/>
            <pc:sldMk cId="2279584204" sldId="289"/>
            <ac:spMk id="7" creationId="{6899CC35-ED06-E9D6-0B1A-9E771065A3A5}"/>
          </ac:spMkLst>
        </pc:spChg>
        <pc:picChg chg="mod">
          <ac:chgData name="Zhyla Valerii" userId="7d412e2b522ade88" providerId="Windows Live" clId="Web-{3105BE04-BF04-4BF7-A8AA-954EF3602DAC}" dt="2023-07-21T16:53:44.927" v="472" actId="1076"/>
          <ac:picMkLst>
            <pc:docMk/>
            <pc:sldMk cId="2279584204" sldId="289"/>
            <ac:picMk id="6" creationId="{E19711C4-83FC-F44C-B0FE-F9DDF4E36B01}"/>
          </ac:picMkLst>
        </pc:picChg>
      </pc:sldChg>
      <pc:sldChg chg="delSp modSp add replId">
        <pc:chgData name="Zhyla Valerii" userId="7d412e2b522ade88" providerId="Windows Live" clId="Web-{3105BE04-BF04-4BF7-A8AA-954EF3602DAC}" dt="2023-07-21T17:02:54.270" v="647" actId="20577"/>
        <pc:sldMkLst>
          <pc:docMk/>
          <pc:sldMk cId="2786641756" sldId="292"/>
        </pc:sldMkLst>
        <pc:spChg chg="mod">
          <ac:chgData name="Zhyla Valerii" userId="7d412e2b522ade88" providerId="Windows Live" clId="Web-{3105BE04-BF04-4BF7-A8AA-954EF3602DAC}" dt="2023-07-21T17:02:54.270" v="647" actId="20577"/>
          <ac:spMkLst>
            <pc:docMk/>
            <pc:sldMk cId="2786641756" sldId="292"/>
            <ac:spMk id="6" creationId="{DDE23021-8807-7889-AE29-C6911F5C86CD}"/>
          </ac:spMkLst>
        </pc:spChg>
        <pc:picChg chg="del">
          <ac:chgData name="Zhyla Valerii" userId="7d412e2b522ade88" providerId="Windows Live" clId="Web-{3105BE04-BF04-4BF7-A8AA-954EF3602DAC}" dt="2023-07-21T16:59:43.098" v="576"/>
          <ac:picMkLst>
            <pc:docMk/>
            <pc:sldMk cId="2786641756" sldId="292"/>
            <ac:picMk id="8" creationId="{D5383B6F-AAC3-1452-5447-911427DBE0B6}"/>
          </ac:picMkLst>
        </pc:picChg>
      </pc:sldChg>
      <pc:sldChg chg="delSp modSp add replId">
        <pc:chgData name="Zhyla Valerii" userId="7d412e2b522ade88" providerId="Windows Live" clId="Web-{3105BE04-BF04-4BF7-A8AA-954EF3602DAC}" dt="2023-07-21T17:16:33.357" v="720"/>
        <pc:sldMkLst>
          <pc:docMk/>
          <pc:sldMk cId="768160091" sldId="293"/>
        </pc:sldMkLst>
        <pc:spChg chg="mod">
          <ac:chgData name="Zhyla Valerii" userId="7d412e2b522ade88" providerId="Windows Live" clId="Web-{3105BE04-BF04-4BF7-A8AA-954EF3602DAC}" dt="2023-07-21T17:16:19.606" v="716" actId="20577"/>
          <ac:spMkLst>
            <pc:docMk/>
            <pc:sldMk cId="768160091" sldId="293"/>
            <ac:spMk id="5" creationId="{4D54ED8C-A0AA-2C4A-9588-996CB3DE5FF2}"/>
          </ac:spMkLst>
        </pc:spChg>
        <pc:spChg chg="mod">
          <ac:chgData name="Zhyla Valerii" userId="7d412e2b522ade88" providerId="Windows Live" clId="Web-{3105BE04-BF04-4BF7-A8AA-954EF3602DAC}" dt="2023-07-21T17:16:29.091" v="717" actId="20577"/>
          <ac:spMkLst>
            <pc:docMk/>
            <pc:sldMk cId="768160091" sldId="293"/>
            <ac:spMk id="6" creationId="{FA7B3867-69E7-47BC-0E50-861E1A133AD3}"/>
          </ac:spMkLst>
        </pc:spChg>
        <pc:spChg chg="del">
          <ac:chgData name="Zhyla Valerii" userId="7d412e2b522ade88" providerId="Windows Live" clId="Web-{3105BE04-BF04-4BF7-A8AA-954EF3602DAC}" dt="2023-07-21T17:16:33.357" v="720"/>
          <ac:spMkLst>
            <pc:docMk/>
            <pc:sldMk cId="768160091" sldId="293"/>
            <ac:spMk id="7" creationId="{2299DFF1-C095-CBD1-90D3-E908DD4CBDB2}"/>
          </ac:spMkLst>
        </pc:spChg>
        <pc:picChg chg="del">
          <ac:chgData name="Zhyla Valerii" userId="7d412e2b522ade88" providerId="Windows Live" clId="Web-{3105BE04-BF04-4BF7-A8AA-954EF3602DAC}" dt="2023-07-21T17:16:30.825" v="718"/>
          <ac:picMkLst>
            <pc:docMk/>
            <pc:sldMk cId="768160091" sldId="293"/>
            <ac:picMk id="2" creationId="{59D129F6-A05B-DC76-586B-E68B05AB9B54}"/>
          </ac:picMkLst>
        </pc:picChg>
        <pc:picChg chg="del">
          <ac:chgData name="Zhyla Valerii" userId="7d412e2b522ade88" providerId="Windows Live" clId="Web-{3105BE04-BF04-4BF7-A8AA-954EF3602DAC}" dt="2023-07-21T17:16:32.325" v="719"/>
          <ac:picMkLst>
            <pc:docMk/>
            <pc:sldMk cId="768160091" sldId="293"/>
            <ac:picMk id="9" creationId="{B808E2E7-BD90-D800-9574-360804D3C79D}"/>
          </ac:picMkLst>
        </pc:picChg>
      </pc:sldChg>
      <pc:sldChg chg="addSp delSp modSp add replId">
        <pc:chgData name="Zhyla Valerii" userId="7d412e2b522ade88" providerId="Windows Live" clId="Web-{3105BE04-BF04-4BF7-A8AA-954EF3602DAC}" dt="2023-07-21T17:24:30.522" v="856" actId="1076"/>
        <pc:sldMkLst>
          <pc:docMk/>
          <pc:sldMk cId="461395824" sldId="294"/>
        </pc:sldMkLst>
        <pc:spChg chg="add mod">
          <ac:chgData name="Zhyla Valerii" userId="7d412e2b522ade88" providerId="Windows Live" clId="Web-{3105BE04-BF04-4BF7-A8AA-954EF3602DAC}" dt="2023-07-21T17:21:54.946" v="828" actId="20577"/>
          <ac:spMkLst>
            <pc:docMk/>
            <pc:sldMk cId="461395824" sldId="294"/>
            <ac:spMk id="7" creationId="{429143CA-57CA-561B-1CF0-B42EA3F46AA3}"/>
          </ac:spMkLst>
        </pc:spChg>
        <pc:picChg chg="mod">
          <ac:chgData name="Zhyla Valerii" userId="7d412e2b522ade88" providerId="Windows Live" clId="Web-{3105BE04-BF04-4BF7-A8AA-954EF3602DAC}" dt="2023-07-21T17:24:30.522" v="856" actId="1076"/>
          <ac:picMkLst>
            <pc:docMk/>
            <pc:sldMk cId="461395824" sldId="294"/>
            <ac:picMk id="2" creationId="{7D6B3D81-322C-8611-5282-B333EC3495B5}"/>
          </ac:picMkLst>
        </pc:picChg>
        <pc:picChg chg="del">
          <ac:chgData name="Zhyla Valerii" userId="7d412e2b522ade88" providerId="Windows Live" clId="Web-{3105BE04-BF04-4BF7-A8AA-954EF3602DAC}" dt="2023-07-21T17:17:03.359" v="722"/>
          <ac:picMkLst>
            <pc:docMk/>
            <pc:sldMk cId="461395824" sldId="294"/>
            <ac:picMk id="6" creationId="{E0009189-B4AF-A4A8-5E93-27D1FC415E4A}"/>
          </ac:picMkLst>
        </pc:picChg>
      </pc:sldChg>
      <pc:sldChg chg="modSp add ord replId">
        <pc:chgData name="Zhyla Valerii" userId="7d412e2b522ade88" providerId="Windows Live" clId="Web-{3105BE04-BF04-4BF7-A8AA-954EF3602DAC}" dt="2023-07-21T17:27:05.222" v="920" actId="20577"/>
        <pc:sldMkLst>
          <pc:docMk/>
          <pc:sldMk cId="3454668982" sldId="295"/>
        </pc:sldMkLst>
        <pc:spChg chg="mod">
          <ac:chgData name="Zhyla Valerii" userId="7d412e2b522ade88" providerId="Windows Live" clId="Web-{3105BE04-BF04-4BF7-A8AA-954EF3602DAC}" dt="2023-07-21T17:27:05.222" v="920" actId="20577"/>
          <ac:spMkLst>
            <pc:docMk/>
            <pc:sldMk cId="3454668982" sldId="295"/>
            <ac:spMk id="2" creationId="{6F68BC78-35FC-C140-B867-2ACAF8BEC6FE}"/>
          </ac:spMkLst>
        </pc:spChg>
        <pc:spChg chg="mod">
          <ac:chgData name="Zhyla Valerii" userId="7d412e2b522ade88" providerId="Windows Live" clId="Web-{3105BE04-BF04-4BF7-A8AA-954EF3602DAC}" dt="2023-07-21T17:27:01.316" v="915" actId="20577"/>
          <ac:spMkLst>
            <pc:docMk/>
            <pc:sldMk cId="3454668982" sldId="295"/>
            <ac:spMk id="5" creationId="{4D54ED8C-A0AA-2C4A-9588-996CB3DE5FF2}"/>
          </ac:spMkLst>
        </pc:spChg>
      </pc:sldChg>
    </pc:docChg>
  </pc:docChgLst>
  <pc:docChgLst>
    <pc:chgData name="Frederik Klose" userId="249e69675377ec5a" providerId="LiveId" clId="{8DA54A93-CA04-4E28-BBE9-3096C89C08F8}"/>
    <pc:docChg chg="undo custSel addSld delSld modSld sldOrd modMainMaster">
      <pc:chgData name="Frederik Klose" userId="249e69675377ec5a" providerId="LiveId" clId="{8DA54A93-CA04-4E28-BBE9-3096C89C08F8}" dt="2023-07-26T11:11:27.518" v="754" actId="20577"/>
      <pc:docMkLst>
        <pc:docMk/>
      </pc:docMkLst>
      <pc:sldChg chg="modSp mod">
        <pc:chgData name="Frederik Klose" userId="249e69675377ec5a" providerId="LiveId" clId="{8DA54A93-CA04-4E28-BBE9-3096C89C08F8}" dt="2023-07-21T15:36:44.692" v="55" actId="20577"/>
        <pc:sldMkLst>
          <pc:docMk/>
          <pc:sldMk cId="391644347" sldId="267"/>
        </pc:sldMkLst>
        <pc:spChg chg="mod">
          <ac:chgData name="Frederik Klose" userId="249e69675377ec5a" providerId="LiveId" clId="{8DA54A93-CA04-4E28-BBE9-3096C89C08F8}" dt="2023-07-21T15:36:44.692" v="55" actId="20577"/>
          <ac:spMkLst>
            <pc:docMk/>
            <pc:sldMk cId="391644347" sldId="267"/>
            <ac:spMk id="4" creationId="{00000000-0000-0000-0000-000000000000}"/>
          </ac:spMkLst>
        </pc:spChg>
      </pc:sldChg>
      <pc:sldChg chg="modSp mod">
        <pc:chgData name="Frederik Klose" userId="249e69675377ec5a" providerId="LiveId" clId="{8DA54A93-CA04-4E28-BBE9-3096C89C08F8}" dt="2023-07-21T15:47:08.936" v="212" actId="20577"/>
        <pc:sldMkLst>
          <pc:docMk/>
          <pc:sldMk cId="636265669" sldId="268"/>
        </pc:sldMkLst>
        <pc:spChg chg="mod">
          <ac:chgData name="Frederik Klose" userId="249e69675377ec5a" providerId="LiveId" clId="{8DA54A93-CA04-4E28-BBE9-3096C89C08F8}" dt="2023-07-21T15:47:08.936" v="212" actId="20577"/>
          <ac:spMkLst>
            <pc:docMk/>
            <pc:sldMk cId="636265669" sldId="268"/>
            <ac:spMk id="2" creationId="{6F68BC78-35FC-C140-B867-2ACAF8BEC6FE}"/>
          </ac:spMkLst>
        </pc:spChg>
        <pc:spChg chg="mod">
          <ac:chgData name="Frederik Klose" userId="249e69675377ec5a" providerId="LiveId" clId="{8DA54A93-CA04-4E28-BBE9-3096C89C08F8}" dt="2023-07-21T15:33:27.799" v="19" actId="20577"/>
          <ac:spMkLst>
            <pc:docMk/>
            <pc:sldMk cId="636265669" sldId="268"/>
            <ac:spMk id="5" creationId="{4D54ED8C-A0AA-2C4A-9588-996CB3DE5FF2}"/>
          </ac:spMkLst>
        </pc:spChg>
      </pc:sldChg>
      <pc:sldChg chg="addSp delSp modSp mod">
        <pc:chgData name="Frederik Klose" userId="249e69675377ec5a" providerId="LiveId" clId="{8DA54A93-CA04-4E28-BBE9-3096C89C08F8}" dt="2023-07-26T11:11:27.518" v="754" actId="20577"/>
        <pc:sldMkLst>
          <pc:docMk/>
          <pc:sldMk cId="296164912" sldId="269"/>
        </pc:sldMkLst>
        <pc:spChg chg="mod">
          <ac:chgData name="Frederik Klose" userId="249e69675377ec5a" providerId="LiveId" clId="{8DA54A93-CA04-4E28-BBE9-3096C89C08F8}" dt="2023-07-21T15:37:34.606" v="66" actId="20577"/>
          <ac:spMkLst>
            <pc:docMk/>
            <pc:sldMk cId="296164912" sldId="269"/>
            <ac:spMk id="5" creationId="{4D54ED8C-A0AA-2C4A-9588-996CB3DE5FF2}"/>
          </ac:spMkLst>
        </pc:spChg>
        <pc:spChg chg="add mod">
          <ac:chgData name="Frederik Klose" userId="249e69675377ec5a" providerId="LiveId" clId="{8DA54A93-CA04-4E28-BBE9-3096C89C08F8}" dt="2023-07-21T17:26:13.327" v="367" actId="478"/>
          <ac:spMkLst>
            <pc:docMk/>
            <pc:sldMk cId="296164912" sldId="269"/>
            <ac:spMk id="8" creationId="{A06101DA-24BE-C9A9-C5B5-9C90043C0960}"/>
          </ac:spMkLst>
        </pc:spChg>
        <pc:spChg chg="mod">
          <ac:chgData name="Frederik Klose" userId="249e69675377ec5a" providerId="LiveId" clId="{8DA54A93-CA04-4E28-BBE9-3096C89C08F8}" dt="2023-07-26T11:11:27.518" v="754" actId="20577"/>
          <ac:spMkLst>
            <pc:docMk/>
            <pc:sldMk cId="296164912" sldId="269"/>
            <ac:spMk id="15" creationId="{C2A82E61-5F91-0554-F8F9-C641B1C08173}"/>
          </ac:spMkLst>
        </pc:spChg>
        <pc:picChg chg="add mod">
          <ac:chgData name="Frederik Klose" userId="249e69675377ec5a" providerId="LiveId" clId="{8DA54A93-CA04-4E28-BBE9-3096C89C08F8}" dt="2023-07-21T17:26:09.414" v="366" actId="1076"/>
          <ac:picMkLst>
            <pc:docMk/>
            <pc:sldMk cId="296164912" sldId="269"/>
            <ac:picMk id="6" creationId="{D21E30D9-6153-DD18-C0A1-02BE2DB846DF}"/>
          </ac:picMkLst>
        </pc:picChg>
        <pc:picChg chg="del">
          <ac:chgData name="Frederik Klose" userId="249e69675377ec5a" providerId="LiveId" clId="{8DA54A93-CA04-4E28-BBE9-3096C89C08F8}" dt="2023-07-21T17:26:13.327" v="367" actId="478"/>
          <ac:picMkLst>
            <pc:docMk/>
            <pc:sldMk cId="296164912" sldId="269"/>
            <ac:picMk id="10" creationId="{E79E4162-B409-BEC0-5228-65EF2352C598}"/>
          </ac:picMkLst>
        </pc:picChg>
      </pc:sldChg>
      <pc:sldChg chg="addSp delSp modSp add mod">
        <pc:chgData name="Frederik Klose" userId="249e69675377ec5a" providerId="LiveId" clId="{8DA54A93-CA04-4E28-BBE9-3096C89C08F8}" dt="2023-07-21T15:44:31.774" v="145" actId="22"/>
        <pc:sldMkLst>
          <pc:docMk/>
          <pc:sldMk cId="4146900476" sldId="270"/>
        </pc:sldMkLst>
        <pc:spChg chg="del">
          <ac:chgData name="Frederik Klose" userId="249e69675377ec5a" providerId="LiveId" clId="{8DA54A93-CA04-4E28-BBE9-3096C89C08F8}" dt="2023-07-21T15:44:31.774" v="145" actId="22"/>
          <ac:spMkLst>
            <pc:docMk/>
            <pc:sldMk cId="4146900476" sldId="270"/>
            <ac:spMk id="2" creationId="{6F68BC78-35FC-C140-B867-2ACAF8BEC6FE}"/>
          </ac:spMkLst>
        </pc:spChg>
        <pc:spChg chg="mod">
          <ac:chgData name="Frederik Klose" userId="249e69675377ec5a" providerId="LiveId" clId="{8DA54A93-CA04-4E28-BBE9-3096C89C08F8}" dt="2023-07-21T15:37:47.922" v="70" actId="20577"/>
          <ac:spMkLst>
            <pc:docMk/>
            <pc:sldMk cId="4146900476" sldId="270"/>
            <ac:spMk id="5" creationId="{4D54ED8C-A0AA-2C4A-9588-996CB3DE5FF2}"/>
          </ac:spMkLst>
        </pc:spChg>
        <pc:picChg chg="add mod ord">
          <ac:chgData name="Frederik Klose" userId="249e69675377ec5a" providerId="LiveId" clId="{8DA54A93-CA04-4E28-BBE9-3096C89C08F8}" dt="2023-07-21T15:44:31.774" v="145" actId="22"/>
          <ac:picMkLst>
            <pc:docMk/>
            <pc:sldMk cId="4146900476" sldId="270"/>
            <ac:picMk id="7" creationId="{CC803D64-2EE1-3307-CEE9-6BB938035426}"/>
          </ac:picMkLst>
        </pc:picChg>
      </pc:sldChg>
      <pc:sldChg chg="addSp modSp mod">
        <pc:chgData name="Frederik Klose" userId="249e69675377ec5a" providerId="LiveId" clId="{8DA54A93-CA04-4E28-BBE9-3096C89C08F8}" dt="2023-07-21T15:54:59.340" v="216" actId="1076"/>
        <pc:sldMkLst>
          <pc:docMk/>
          <pc:sldMk cId="981451743" sldId="271"/>
        </pc:sldMkLst>
        <pc:picChg chg="mod">
          <ac:chgData name="Frederik Klose" userId="249e69675377ec5a" providerId="LiveId" clId="{8DA54A93-CA04-4E28-BBE9-3096C89C08F8}" dt="2023-07-21T15:54:44.718" v="213" actId="1076"/>
          <ac:picMkLst>
            <pc:docMk/>
            <pc:sldMk cId="981451743" sldId="271"/>
            <ac:picMk id="6" creationId="{A3DF1565-D825-AA34-C1D4-31946D31B88D}"/>
          </ac:picMkLst>
        </pc:picChg>
        <pc:picChg chg="add mod">
          <ac:chgData name="Frederik Klose" userId="249e69675377ec5a" providerId="LiveId" clId="{8DA54A93-CA04-4E28-BBE9-3096C89C08F8}" dt="2023-07-21T15:54:59.340" v="216" actId="1076"/>
          <ac:picMkLst>
            <pc:docMk/>
            <pc:sldMk cId="981451743" sldId="271"/>
            <ac:picMk id="8" creationId="{8935A098-0720-2FD0-51C0-BF22F10F0607}"/>
          </ac:picMkLst>
        </pc:picChg>
      </pc:sldChg>
      <pc:sldChg chg="modSp mod">
        <pc:chgData name="Frederik Klose" userId="249e69675377ec5a" providerId="LiveId" clId="{8DA54A93-CA04-4E28-BBE9-3096C89C08F8}" dt="2023-07-21T16:37:21.239" v="339" actId="20577"/>
        <pc:sldMkLst>
          <pc:docMk/>
          <pc:sldMk cId="3775765592" sldId="272"/>
        </pc:sldMkLst>
        <pc:spChg chg="mod">
          <ac:chgData name="Frederik Klose" userId="249e69675377ec5a" providerId="LiveId" clId="{8DA54A93-CA04-4E28-BBE9-3096C89C08F8}" dt="2023-07-21T16:37:21.239" v="339" actId="20577"/>
          <ac:spMkLst>
            <pc:docMk/>
            <pc:sldMk cId="3775765592" sldId="272"/>
            <ac:spMk id="10" creationId="{C44E4FAC-FE75-37F8-F739-678B3B409527}"/>
          </ac:spMkLst>
        </pc:spChg>
      </pc:sldChg>
      <pc:sldChg chg="modSp mod ord">
        <pc:chgData name="Frederik Klose" userId="249e69675377ec5a" providerId="LiveId" clId="{8DA54A93-CA04-4E28-BBE9-3096C89C08F8}" dt="2023-07-24T14:45:38.612" v="370" actId="1076"/>
        <pc:sldMkLst>
          <pc:docMk/>
          <pc:sldMk cId="3308050461" sldId="273"/>
        </pc:sldMkLst>
        <pc:picChg chg="mod">
          <ac:chgData name="Frederik Klose" userId="249e69675377ec5a" providerId="LiveId" clId="{8DA54A93-CA04-4E28-BBE9-3096C89C08F8}" dt="2023-07-24T14:45:38.612" v="370" actId="1076"/>
          <ac:picMkLst>
            <pc:docMk/>
            <pc:sldMk cId="3308050461" sldId="273"/>
            <ac:picMk id="11" creationId="{D698D7F5-C74B-0CAF-7D80-81F1F385EFD1}"/>
          </ac:picMkLst>
        </pc:picChg>
      </pc:sldChg>
      <pc:sldChg chg="modSp mod">
        <pc:chgData name="Frederik Klose" userId="249e69675377ec5a" providerId="LiveId" clId="{8DA54A93-CA04-4E28-BBE9-3096C89C08F8}" dt="2023-07-21T16:22:23.435" v="331" actId="20577"/>
        <pc:sldMkLst>
          <pc:docMk/>
          <pc:sldMk cId="4080984015" sldId="281"/>
        </pc:sldMkLst>
        <pc:spChg chg="mod">
          <ac:chgData name="Frederik Klose" userId="249e69675377ec5a" providerId="LiveId" clId="{8DA54A93-CA04-4E28-BBE9-3096C89C08F8}" dt="2023-07-21T16:22:23.435" v="331" actId="20577"/>
          <ac:spMkLst>
            <pc:docMk/>
            <pc:sldMk cId="4080984015" sldId="281"/>
            <ac:spMk id="6" creationId="{FA7B3867-69E7-47BC-0E50-861E1A133AD3}"/>
          </ac:spMkLst>
        </pc:spChg>
      </pc:sldChg>
      <pc:sldChg chg="modSp mod">
        <pc:chgData name="Frederik Klose" userId="249e69675377ec5a" providerId="LiveId" clId="{8DA54A93-CA04-4E28-BBE9-3096C89C08F8}" dt="2023-07-26T10:39:08.619" v="408" actId="20577"/>
        <pc:sldMkLst>
          <pc:docMk/>
          <pc:sldMk cId="2346806188" sldId="282"/>
        </pc:sldMkLst>
        <pc:spChg chg="mod">
          <ac:chgData name="Frederik Klose" userId="249e69675377ec5a" providerId="LiveId" clId="{8DA54A93-CA04-4E28-BBE9-3096C89C08F8}" dt="2023-07-26T10:39:08.619" v="408" actId="20577"/>
          <ac:spMkLst>
            <pc:docMk/>
            <pc:sldMk cId="2346806188" sldId="282"/>
            <ac:spMk id="6" creationId="{DDE23021-8807-7889-AE29-C6911F5C86CD}"/>
          </ac:spMkLst>
        </pc:spChg>
      </pc:sldChg>
      <pc:sldChg chg="modSp mod">
        <pc:chgData name="Frederik Klose" userId="249e69675377ec5a" providerId="LiveId" clId="{8DA54A93-CA04-4E28-BBE9-3096C89C08F8}" dt="2023-07-26T10:39:48.220" v="410" actId="20577"/>
        <pc:sldMkLst>
          <pc:docMk/>
          <pc:sldMk cId="3389327487" sldId="283"/>
        </pc:sldMkLst>
        <pc:spChg chg="mod">
          <ac:chgData name="Frederik Klose" userId="249e69675377ec5a" providerId="LiveId" clId="{8DA54A93-CA04-4E28-BBE9-3096C89C08F8}" dt="2023-07-26T10:39:48.220" v="410" actId="20577"/>
          <ac:spMkLst>
            <pc:docMk/>
            <pc:sldMk cId="3389327487" sldId="283"/>
            <ac:spMk id="6" creationId="{2FCD3E1F-C274-12C3-0795-3C750FB69FEF}"/>
          </ac:spMkLst>
        </pc:spChg>
      </pc:sldChg>
      <pc:sldChg chg="addSp delSp modSp mod">
        <pc:chgData name="Frederik Klose" userId="249e69675377ec5a" providerId="LiveId" clId="{8DA54A93-CA04-4E28-BBE9-3096C89C08F8}" dt="2023-07-26T10:47:27.918" v="582" actId="478"/>
        <pc:sldMkLst>
          <pc:docMk/>
          <pc:sldMk cId="4064284149" sldId="284"/>
        </pc:sldMkLst>
        <pc:spChg chg="del mod">
          <ac:chgData name="Frederik Klose" userId="249e69675377ec5a" providerId="LiveId" clId="{8DA54A93-CA04-4E28-BBE9-3096C89C08F8}" dt="2023-07-26T10:47:27.918" v="582" actId="478"/>
          <ac:spMkLst>
            <pc:docMk/>
            <pc:sldMk cId="4064284149" sldId="284"/>
            <ac:spMk id="6" creationId="{43DE0D55-01E1-08B8-89D0-9F4DC8802AE9}"/>
          </ac:spMkLst>
        </pc:spChg>
        <pc:spChg chg="add mod">
          <ac:chgData name="Frederik Klose" userId="249e69675377ec5a" providerId="LiveId" clId="{8DA54A93-CA04-4E28-BBE9-3096C89C08F8}" dt="2023-07-26T10:47:27.918" v="582" actId="478"/>
          <ac:spMkLst>
            <pc:docMk/>
            <pc:sldMk cId="4064284149" sldId="284"/>
            <ac:spMk id="8" creationId="{D66BFD5A-0C44-6C7D-9CE8-59E9B84D5C47}"/>
          </ac:spMkLst>
        </pc:spChg>
        <pc:picChg chg="add mod">
          <ac:chgData name="Frederik Klose" userId="249e69675377ec5a" providerId="LiveId" clId="{8DA54A93-CA04-4E28-BBE9-3096C89C08F8}" dt="2023-07-24T14:47:01.856" v="377" actId="1076"/>
          <ac:picMkLst>
            <pc:docMk/>
            <pc:sldMk cId="4064284149" sldId="284"/>
            <ac:picMk id="7" creationId="{561937EC-1697-4DDB-D73E-67A54872878D}"/>
          </ac:picMkLst>
        </pc:picChg>
      </pc:sldChg>
      <pc:sldChg chg="addSp delSp modSp add mod">
        <pc:chgData name="Frederik Klose" userId="249e69675377ec5a" providerId="LiveId" clId="{8DA54A93-CA04-4E28-BBE9-3096C89C08F8}" dt="2023-07-21T16:40:08.174" v="349" actId="1076"/>
        <pc:sldMkLst>
          <pc:docMk/>
          <pc:sldMk cId="2105011404" sldId="286"/>
        </pc:sldMkLst>
        <pc:spChg chg="add mod">
          <ac:chgData name="Frederik Klose" userId="249e69675377ec5a" providerId="LiveId" clId="{8DA54A93-CA04-4E28-BBE9-3096C89C08F8}" dt="2023-07-21T16:38:36.336" v="343" actId="478"/>
          <ac:spMkLst>
            <pc:docMk/>
            <pc:sldMk cId="2105011404" sldId="286"/>
            <ac:spMk id="7" creationId="{6899CC35-ED06-E9D6-0B1A-9E771065A3A5}"/>
          </ac:spMkLst>
        </pc:spChg>
        <pc:picChg chg="del">
          <ac:chgData name="Frederik Klose" userId="249e69675377ec5a" providerId="LiveId" clId="{8DA54A93-CA04-4E28-BBE9-3096C89C08F8}" dt="2023-07-21T16:38:36.336" v="343" actId="478"/>
          <ac:picMkLst>
            <pc:docMk/>
            <pc:sldMk cId="2105011404" sldId="286"/>
            <ac:picMk id="2" creationId="{E4776ECD-B2A6-93F4-494F-C75E71249098}"/>
          </ac:picMkLst>
        </pc:picChg>
        <pc:picChg chg="add mod">
          <ac:chgData name="Frederik Klose" userId="249e69675377ec5a" providerId="LiveId" clId="{8DA54A93-CA04-4E28-BBE9-3096C89C08F8}" dt="2023-07-21T16:40:08.174" v="349" actId="1076"/>
          <ac:picMkLst>
            <pc:docMk/>
            <pc:sldMk cId="2105011404" sldId="286"/>
            <ac:picMk id="9" creationId="{E3518BB1-C0F3-B092-14EB-9B2B17B23AE1}"/>
          </ac:picMkLst>
        </pc:picChg>
      </pc:sldChg>
      <pc:sldChg chg="add del">
        <pc:chgData name="Frederik Klose" userId="249e69675377ec5a" providerId="LiveId" clId="{8DA54A93-CA04-4E28-BBE9-3096C89C08F8}" dt="2023-07-21T16:38:15.039" v="341" actId="2696"/>
        <pc:sldMkLst>
          <pc:docMk/>
          <pc:sldMk cId="2510343541" sldId="286"/>
        </pc:sldMkLst>
      </pc:sldChg>
      <pc:sldChg chg="modSp mod">
        <pc:chgData name="Frederik Klose" userId="249e69675377ec5a" providerId="LiveId" clId="{8DA54A93-CA04-4E28-BBE9-3096C89C08F8}" dt="2023-07-26T10:40:18.416" v="423" actId="20577"/>
        <pc:sldMkLst>
          <pc:docMk/>
          <pc:sldMk cId="3450527622" sldId="288"/>
        </pc:sldMkLst>
        <pc:spChg chg="mod">
          <ac:chgData name="Frederik Klose" userId="249e69675377ec5a" providerId="LiveId" clId="{8DA54A93-CA04-4E28-BBE9-3096C89C08F8}" dt="2023-07-26T10:40:15.809" v="422" actId="1076"/>
          <ac:spMkLst>
            <pc:docMk/>
            <pc:sldMk cId="3450527622" sldId="288"/>
            <ac:spMk id="5" creationId="{4D54ED8C-A0AA-2C4A-9588-996CB3DE5FF2}"/>
          </ac:spMkLst>
        </pc:spChg>
        <pc:spChg chg="mod">
          <ac:chgData name="Frederik Klose" userId="249e69675377ec5a" providerId="LiveId" clId="{8DA54A93-CA04-4E28-BBE9-3096C89C08F8}" dt="2023-07-26T10:40:18.416" v="423" actId="20577"/>
          <ac:spMkLst>
            <pc:docMk/>
            <pc:sldMk cId="3450527622" sldId="288"/>
            <ac:spMk id="7" creationId="{6899CC35-ED06-E9D6-0B1A-9E771065A3A5}"/>
          </ac:spMkLst>
        </pc:spChg>
      </pc:sldChg>
      <pc:sldChg chg="addSp delSp modSp add mod">
        <pc:chgData name="Frederik Klose" userId="249e69675377ec5a" providerId="LiveId" clId="{8DA54A93-CA04-4E28-BBE9-3096C89C08F8}" dt="2023-07-21T16:53:29.470" v="359" actId="14100"/>
        <pc:sldMkLst>
          <pc:docMk/>
          <pc:sldMk cId="2279584204" sldId="289"/>
        </pc:sldMkLst>
        <pc:picChg chg="add mod">
          <ac:chgData name="Frederik Klose" userId="249e69675377ec5a" providerId="LiveId" clId="{8DA54A93-CA04-4E28-BBE9-3096C89C08F8}" dt="2023-07-21T16:53:29.470" v="359" actId="14100"/>
          <ac:picMkLst>
            <pc:docMk/>
            <pc:sldMk cId="2279584204" sldId="289"/>
            <ac:picMk id="6" creationId="{E19711C4-83FC-F44C-B0FE-F9DDF4E36B01}"/>
          </ac:picMkLst>
        </pc:picChg>
        <pc:picChg chg="del">
          <ac:chgData name="Frederik Klose" userId="249e69675377ec5a" providerId="LiveId" clId="{8DA54A93-CA04-4E28-BBE9-3096C89C08F8}" dt="2023-07-21T16:44:52.939" v="351" actId="478"/>
          <ac:picMkLst>
            <pc:docMk/>
            <pc:sldMk cId="2279584204" sldId="289"/>
            <ac:picMk id="9" creationId="{E3518BB1-C0F3-B092-14EB-9B2B17B23AE1}"/>
          </ac:picMkLst>
        </pc:picChg>
      </pc:sldChg>
      <pc:sldChg chg="del">
        <pc:chgData name="Frederik Klose" userId="249e69675377ec5a" providerId="LiveId" clId="{8DA54A93-CA04-4E28-BBE9-3096C89C08F8}" dt="2023-07-24T14:45:11.439" v="368" actId="47"/>
        <pc:sldMkLst>
          <pc:docMk/>
          <pc:sldMk cId="1205536854" sldId="290"/>
        </pc:sldMkLst>
      </pc:sldChg>
      <pc:sldChg chg="addSp delSp modSp add mod">
        <pc:chgData name="Frederik Klose" userId="249e69675377ec5a" providerId="LiveId" clId="{8DA54A93-CA04-4E28-BBE9-3096C89C08F8}" dt="2023-07-21T16:58:33.856" v="364" actId="22"/>
        <pc:sldMkLst>
          <pc:docMk/>
          <pc:sldMk cId="3122699628" sldId="291"/>
        </pc:sldMkLst>
        <pc:spChg chg="del mod">
          <ac:chgData name="Frederik Klose" userId="249e69675377ec5a" providerId="LiveId" clId="{8DA54A93-CA04-4E28-BBE9-3096C89C08F8}" dt="2023-07-21T16:58:33.001" v="363" actId="478"/>
          <ac:spMkLst>
            <pc:docMk/>
            <pc:sldMk cId="3122699628" sldId="291"/>
            <ac:spMk id="6" creationId="{43DE0D55-01E1-08B8-89D0-9F4DC8802AE9}"/>
          </ac:spMkLst>
        </pc:spChg>
        <pc:picChg chg="add">
          <ac:chgData name="Frederik Klose" userId="249e69675377ec5a" providerId="LiveId" clId="{8DA54A93-CA04-4E28-BBE9-3096C89C08F8}" dt="2023-07-21T16:58:33.856" v="364" actId="22"/>
          <ac:picMkLst>
            <pc:docMk/>
            <pc:sldMk cId="3122699628" sldId="291"/>
            <ac:picMk id="7" creationId="{7F29DBF7-AD23-CD1F-178E-F1C639DA4B23}"/>
          </ac:picMkLst>
        </pc:picChg>
        <pc:picChg chg="del">
          <ac:chgData name="Frederik Klose" userId="249e69675377ec5a" providerId="LiveId" clId="{8DA54A93-CA04-4E28-BBE9-3096C89C08F8}" dt="2023-07-21T16:58:31.336" v="361" actId="478"/>
          <ac:picMkLst>
            <pc:docMk/>
            <pc:sldMk cId="3122699628" sldId="291"/>
            <ac:picMk id="13" creationId="{52C8B2C4-C072-1777-D524-F7CA64D551EB}"/>
          </ac:picMkLst>
        </pc:picChg>
      </pc:sldChg>
      <pc:sldChg chg="modSp mod">
        <pc:chgData name="Frederik Klose" userId="249e69675377ec5a" providerId="LiveId" clId="{8DA54A93-CA04-4E28-BBE9-3096C89C08F8}" dt="2023-07-26T10:46:24.747" v="580" actId="20577"/>
        <pc:sldMkLst>
          <pc:docMk/>
          <pc:sldMk cId="461395824" sldId="294"/>
        </pc:sldMkLst>
        <pc:spChg chg="mod">
          <ac:chgData name="Frederik Klose" userId="249e69675377ec5a" providerId="LiveId" clId="{8DA54A93-CA04-4E28-BBE9-3096C89C08F8}" dt="2023-07-26T10:46:24.747" v="580" actId="20577"/>
          <ac:spMkLst>
            <pc:docMk/>
            <pc:sldMk cId="461395824" sldId="294"/>
            <ac:spMk id="7" creationId="{429143CA-57CA-561B-1CF0-B42EA3F46AA3}"/>
          </ac:spMkLst>
        </pc:spChg>
      </pc:sldChg>
      <pc:sldChg chg="del">
        <pc:chgData name="Frederik Klose" userId="249e69675377ec5a" providerId="LiveId" clId="{8DA54A93-CA04-4E28-BBE9-3096C89C08F8}" dt="2023-07-26T11:05:05.595" v="746" actId="47"/>
        <pc:sldMkLst>
          <pc:docMk/>
          <pc:sldMk cId="3454668982" sldId="295"/>
        </pc:sldMkLst>
      </pc:sldChg>
      <pc:sldChg chg="modSp mod">
        <pc:chgData name="Frederik Klose" userId="249e69675377ec5a" providerId="LiveId" clId="{8DA54A93-CA04-4E28-BBE9-3096C89C08F8}" dt="2023-07-26T10:49:41.735" v="745" actId="20577"/>
        <pc:sldMkLst>
          <pc:docMk/>
          <pc:sldMk cId="2359675046" sldId="296"/>
        </pc:sldMkLst>
        <pc:spChg chg="mod">
          <ac:chgData name="Frederik Klose" userId="249e69675377ec5a" providerId="LiveId" clId="{8DA54A93-CA04-4E28-BBE9-3096C89C08F8}" dt="2023-07-26T10:49:41.735" v="745" actId="20577"/>
          <ac:spMkLst>
            <pc:docMk/>
            <pc:sldMk cId="2359675046" sldId="296"/>
            <ac:spMk id="8" creationId="{E0B47CD7-589E-E739-EDE3-76768DD3F29A}"/>
          </ac:spMkLst>
        </pc:spChg>
      </pc:sldChg>
      <pc:sldChg chg="addSp modSp add mod">
        <pc:chgData name="Frederik Klose" userId="249e69675377ec5a" providerId="LiveId" clId="{8DA54A93-CA04-4E28-BBE9-3096C89C08F8}" dt="2023-07-26T10:43:56.061" v="567" actId="20577"/>
        <pc:sldMkLst>
          <pc:docMk/>
          <pc:sldMk cId="1371262875" sldId="297"/>
        </pc:sldMkLst>
        <pc:spChg chg="add mod">
          <ac:chgData name="Frederik Klose" userId="249e69675377ec5a" providerId="LiveId" clId="{8DA54A93-CA04-4E28-BBE9-3096C89C08F8}" dt="2023-07-26T10:43:56.061" v="567" actId="20577"/>
          <ac:spMkLst>
            <pc:docMk/>
            <pc:sldMk cId="1371262875" sldId="297"/>
            <ac:spMk id="8" creationId="{69797D7F-79CF-5553-5EF9-4C9E185ABF8A}"/>
          </ac:spMkLst>
        </pc:spChg>
        <pc:picChg chg="add mod">
          <ac:chgData name="Frederik Klose" userId="249e69675377ec5a" providerId="LiveId" clId="{8DA54A93-CA04-4E28-BBE9-3096C89C08F8}" dt="2023-07-26T10:42:35.704" v="426" actId="1076"/>
          <ac:picMkLst>
            <pc:docMk/>
            <pc:sldMk cId="1371262875" sldId="297"/>
            <ac:picMk id="6" creationId="{0C75F957-EB5D-4424-F824-BA0289B73C1E}"/>
          </ac:picMkLst>
        </pc:picChg>
        <pc:picChg chg="mod">
          <ac:chgData name="Frederik Klose" userId="249e69675377ec5a" providerId="LiveId" clId="{8DA54A93-CA04-4E28-BBE9-3096C89C08F8}" dt="2023-07-26T10:43:22.332" v="481" actId="1076"/>
          <ac:picMkLst>
            <pc:docMk/>
            <pc:sldMk cId="1371262875" sldId="297"/>
            <ac:picMk id="7" creationId="{7F29DBF7-AD23-CD1F-178E-F1C639DA4B23}"/>
          </ac:picMkLst>
        </pc:picChg>
      </pc:sldChg>
      <pc:sldMasterChg chg="modSp mod">
        <pc:chgData name="Frederik Klose" userId="249e69675377ec5a" providerId="LiveId" clId="{8DA54A93-CA04-4E28-BBE9-3096C89C08F8}" dt="2023-07-21T15:41:31.818" v="136" actId="20577"/>
        <pc:sldMasterMkLst>
          <pc:docMk/>
          <pc:sldMasterMk cId="3503340467" sldId="2147483673"/>
        </pc:sldMasterMkLst>
        <pc:spChg chg="mod">
          <ac:chgData name="Frederik Klose" userId="249e69675377ec5a" providerId="LiveId" clId="{8DA54A93-CA04-4E28-BBE9-3096C89C08F8}" dt="2023-07-21T15:41:08.141" v="117" actId="20577"/>
          <ac:spMkLst>
            <pc:docMk/>
            <pc:sldMasterMk cId="3503340467" sldId="2147483673"/>
            <ac:spMk id="10" creationId="{74D87B36-D57F-487F-9086-156B2F77E750}"/>
          </ac:spMkLst>
        </pc:spChg>
        <pc:spChg chg="mod">
          <ac:chgData name="Frederik Klose" userId="249e69675377ec5a" providerId="LiveId" clId="{8DA54A93-CA04-4E28-BBE9-3096C89C08F8}" dt="2023-07-21T15:41:31.818" v="136" actId="20577"/>
          <ac:spMkLst>
            <pc:docMk/>
            <pc:sldMasterMk cId="3503340467" sldId="2147483673"/>
            <ac:spMk id="13" creationId="{AE6A56DB-B5EE-4225-952A-4A1FEE4F4716}"/>
          </ac:spMkLst>
        </pc:spChg>
      </pc:sldMasterChg>
    </pc:docChg>
  </pc:docChgLst>
  <pc:docChgLst>
    <pc:chgData name="Gastbenutzer" providerId="Windows Live" clId="Web-{9621838C-0934-425B-A4BA-F658193B16D6}"/>
    <pc:docChg chg="addSld modSld">
      <pc:chgData name="Gastbenutzer" userId="" providerId="Windows Live" clId="Web-{9621838C-0934-425B-A4BA-F658193B16D6}" dt="2023-07-21T15:37:55.246" v="31" actId="20577"/>
      <pc:docMkLst>
        <pc:docMk/>
      </pc:docMkLst>
      <pc:sldChg chg="modSp">
        <pc:chgData name="Gastbenutzer" userId="" providerId="Windows Live" clId="Web-{9621838C-0934-425B-A4BA-F658193B16D6}" dt="2023-07-21T15:36:26.368" v="20" actId="20577"/>
        <pc:sldMkLst>
          <pc:docMk/>
          <pc:sldMk cId="391644347" sldId="267"/>
        </pc:sldMkLst>
        <pc:spChg chg="mod">
          <ac:chgData name="Gastbenutzer" userId="" providerId="Windows Live" clId="Web-{9621838C-0934-425B-A4BA-F658193B16D6}" dt="2023-07-21T15:34:55.085" v="1" actId="20577"/>
          <ac:spMkLst>
            <pc:docMk/>
            <pc:sldMk cId="391644347" sldId="267"/>
            <ac:spMk id="3" creationId="{00000000-0000-0000-0000-000000000000}"/>
          </ac:spMkLst>
        </pc:spChg>
        <pc:spChg chg="mod">
          <ac:chgData name="Gastbenutzer" userId="" providerId="Windows Live" clId="Web-{9621838C-0934-425B-A4BA-F658193B16D6}" dt="2023-07-21T15:36:26.368" v="20" actId="20577"/>
          <ac:spMkLst>
            <pc:docMk/>
            <pc:sldMk cId="391644347" sldId="267"/>
            <ac:spMk id="4" creationId="{00000000-0000-0000-0000-000000000000}"/>
          </ac:spMkLst>
        </pc:spChg>
      </pc:sldChg>
      <pc:sldChg chg="modSp">
        <pc:chgData name="Gastbenutzer" userId="" providerId="Windows Live" clId="Web-{9621838C-0934-425B-A4BA-F658193B16D6}" dt="2023-07-21T15:37:55.246" v="31" actId="20577"/>
        <pc:sldMkLst>
          <pc:docMk/>
          <pc:sldMk cId="636265669" sldId="268"/>
        </pc:sldMkLst>
        <pc:spChg chg="mod">
          <ac:chgData name="Gastbenutzer" userId="" providerId="Windows Live" clId="Web-{9621838C-0934-425B-A4BA-F658193B16D6}" dt="2023-07-21T15:37:55.246" v="31" actId="20577"/>
          <ac:spMkLst>
            <pc:docMk/>
            <pc:sldMk cId="636265669" sldId="268"/>
            <ac:spMk id="2" creationId="{6F68BC78-35FC-C140-B867-2ACAF8BEC6FE}"/>
          </ac:spMkLst>
        </pc:spChg>
      </pc:sldChg>
      <pc:sldChg chg="add replId">
        <pc:chgData name="Gastbenutzer" userId="" providerId="Windows Live" clId="Web-{9621838C-0934-425B-A4BA-F658193B16D6}" dt="2023-07-21T15:37:14.557" v="21"/>
        <pc:sldMkLst>
          <pc:docMk/>
          <pc:sldMk cId="296164912" sldId="269"/>
        </pc:sldMkLst>
      </pc:sldChg>
    </pc:docChg>
  </pc:docChgLst>
  <pc:docChgLst>
    <pc:chgData name="Zhyla Valerii" userId="7d412e2b522ade88" providerId="Windows Live" clId="Web-{B52C1D10-9122-4854-AF2A-3839CC9CD7E0}"/>
    <pc:docChg chg="addSld modSld">
      <pc:chgData name="Zhyla Valerii" userId="7d412e2b522ade88" providerId="Windows Live" clId="Web-{B52C1D10-9122-4854-AF2A-3839CC9CD7E0}" dt="2023-07-24T14:51:52.186" v="109" actId="20577"/>
      <pc:docMkLst>
        <pc:docMk/>
      </pc:docMkLst>
      <pc:sldChg chg="modSp">
        <pc:chgData name="Zhyla Valerii" userId="7d412e2b522ade88" providerId="Windows Live" clId="Web-{B52C1D10-9122-4854-AF2A-3839CC9CD7E0}" dt="2023-07-24T14:45:53.412" v="23" actId="1076"/>
        <pc:sldMkLst>
          <pc:docMk/>
          <pc:sldMk cId="3308050461" sldId="273"/>
        </pc:sldMkLst>
        <pc:picChg chg="mod">
          <ac:chgData name="Zhyla Valerii" userId="7d412e2b522ade88" providerId="Windows Live" clId="Web-{B52C1D10-9122-4854-AF2A-3839CC9CD7E0}" dt="2023-07-24T14:45:53.412" v="23" actId="1076"/>
          <ac:picMkLst>
            <pc:docMk/>
            <pc:sldMk cId="3308050461" sldId="273"/>
            <ac:picMk id="11" creationId="{D698D7F5-C74B-0CAF-7D80-81F1F385EFD1}"/>
          </ac:picMkLst>
        </pc:picChg>
      </pc:sldChg>
      <pc:sldChg chg="modSp">
        <pc:chgData name="Zhyla Valerii" userId="7d412e2b522ade88" providerId="Windows Live" clId="Web-{B52C1D10-9122-4854-AF2A-3839CC9CD7E0}" dt="2023-07-24T14:45:00.724" v="20" actId="20577"/>
        <pc:sldMkLst>
          <pc:docMk/>
          <pc:sldMk cId="2257922893" sldId="275"/>
        </pc:sldMkLst>
        <pc:spChg chg="mod">
          <ac:chgData name="Zhyla Valerii" userId="7d412e2b522ade88" providerId="Windows Live" clId="Web-{B52C1D10-9122-4854-AF2A-3839CC9CD7E0}" dt="2023-07-24T14:45:00.724" v="20" actId="20577"/>
          <ac:spMkLst>
            <pc:docMk/>
            <pc:sldMk cId="2257922893" sldId="275"/>
            <ac:spMk id="8" creationId="{0DCE8176-A0D1-B9FD-4710-5356279F4689}"/>
          </ac:spMkLst>
        </pc:spChg>
      </pc:sldChg>
      <pc:sldChg chg="addSp delSp modSp add replId">
        <pc:chgData name="Zhyla Valerii" userId="7d412e2b522ade88" providerId="Windows Live" clId="Web-{B52C1D10-9122-4854-AF2A-3839CC9CD7E0}" dt="2023-07-24T14:51:52.186" v="109" actId="20577"/>
        <pc:sldMkLst>
          <pc:docMk/>
          <pc:sldMk cId="2359675046" sldId="296"/>
        </pc:sldMkLst>
        <pc:spChg chg="mod">
          <ac:chgData name="Zhyla Valerii" userId="7d412e2b522ade88" providerId="Windows Live" clId="Web-{B52C1D10-9122-4854-AF2A-3839CC9CD7E0}" dt="2023-07-24T14:50:29.903" v="37" actId="20577"/>
          <ac:spMkLst>
            <pc:docMk/>
            <pc:sldMk cId="2359675046" sldId="296"/>
            <ac:spMk id="5" creationId="{4D54ED8C-A0AA-2C4A-9588-996CB3DE5FF2}"/>
          </ac:spMkLst>
        </pc:spChg>
        <pc:spChg chg="del">
          <ac:chgData name="Zhyla Valerii" userId="7d412e2b522ade88" providerId="Windows Live" clId="Web-{B52C1D10-9122-4854-AF2A-3839CC9CD7E0}" dt="2023-07-24T14:50:31.950" v="38"/>
          <ac:spMkLst>
            <pc:docMk/>
            <pc:sldMk cId="2359675046" sldId="296"/>
            <ac:spMk id="6" creationId="{43DE0D55-01E1-08B8-89D0-9F4DC8802AE9}"/>
          </ac:spMkLst>
        </pc:spChg>
        <pc:spChg chg="add mod">
          <ac:chgData name="Zhyla Valerii" userId="7d412e2b522ade88" providerId="Windows Live" clId="Web-{B52C1D10-9122-4854-AF2A-3839CC9CD7E0}" dt="2023-07-24T14:51:52.186" v="109" actId="20577"/>
          <ac:spMkLst>
            <pc:docMk/>
            <pc:sldMk cId="2359675046" sldId="296"/>
            <ac:spMk id="8" creationId="{E0B47CD7-589E-E739-EDE3-76768DD3F29A}"/>
          </ac:spMkLst>
        </pc:spChg>
        <pc:picChg chg="mod">
          <ac:chgData name="Zhyla Valerii" userId="7d412e2b522ade88" providerId="Windows Live" clId="Web-{B52C1D10-9122-4854-AF2A-3839CC9CD7E0}" dt="2023-07-24T14:51:23.435" v="70" actId="1076"/>
          <ac:picMkLst>
            <pc:docMk/>
            <pc:sldMk cId="2359675046" sldId="296"/>
            <ac:picMk id="7" creationId="{561937EC-1697-4DDB-D73E-67A54872878D}"/>
          </ac:picMkLst>
        </pc:picChg>
        <pc:picChg chg="del">
          <ac:chgData name="Zhyla Valerii" userId="7d412e2b522ade88" providerId="Windows Live" clId="Web-{B52C1D10-9122-4854-AF2A-3839CC9CD7E0}" dt="2023-07-24T14:50:32.872" v="39"/>
          <ac:picMkLst>
            <pc:docMk/>
            <pc:sldMk cId="2359675046" sldId="296"/>
            <ac:picMk id="13" creationId="{52C8B2C4-C072-1777-D524-F7CA64D551EB}"/>
          </ac:picMkLst>
        </pc:picChg>
      </pc:sldChg>
    </pc:docChg>
  </pc:docChgLst>
  <pc:docChgLst>
    <pc:chgData name="Gastbenutzer" providerId="Windows Live" clId="Web-{56763BD6-7C0B-4E41-B5ED-B9116374D6FA}"/>
    <pc:docChg chg="modSld">
      <pc:chgData name="Gastbenutzer" userId="" providerId="Windows Live" clId="Web-{56763BD6-7C0B-4E41-B5ED-B9116374D6FA}" dt="2023-07-21T17:03:14.086" v="0" actId="20577"/>
      <pc:docMkLst>
        <pc:docMk/>
      </pc:docMkLst>
      <pc:sldChg chg="modSp">
        <pc:chgData name="Gastbenutzer" userId="" providerId="Windows Live" clId="Web-{56763BD6-7C0B-4E41-B5ED-B9116374D6FA}" dt="2023-07-21T17:03:14.086" v="0" actId="20577"/>
        <pc:sldMkLst>
          <pc:docMk/>
          <pc:sldMk cId="1205536854" sldId="290"/>
        </pc:sldMkLst>
        <pc:spChg chg="mod">
          <ac:chgData name="Gastbenutzer" userId="" providerId="Windows Live" clId="Web-{56763BD6-7C0B-4E41-B5ED-B9116374D6FA}" dt="2023-07-21T17:03:14.086" v="0" actId="20577"/>
          <ac:spMkLst>
            <pc:docMk/>
            <pc:sldMk cId="1205536854" sldId="290"/>
            <ac:spMk id="8" creationId="{0DCE8176-A0D1-B9FD-4710-5356279F4689}"/>
          </ac:spMkLst>
        </pc:spChg>
      </pc:sldChg>
    </pc:docChg>
  </pc:docChgLst>
  <pc:docChgLst>
    <pc:chgData name="Gastbenutzer" providerId="Windows Live" clId="Web-{D63D2676-96FE-451E-9F2C-9A2D53EB8962}"/>
    <pc:docChg chg="modSld">
      <pc:chgData name="Gastbenutzer" userId="" providerId="Windows Live" clId="Web-{D63D2676-96FE-451E-9F2C-9A2D53EB8962}" dt="2023-07-21T17:26:13.021" v="231" actId="20577"/>
      <pc:docMkLst>
        <pc:docMk/>
      </pc:docMkLst>
      <pc:sldChg chg="modSp">
        <pc:chgData name="Gastbenutzer" userId="" providerId="Windows Live" clId="Web-{D63D2676-96FE-451E-9F2C-9A2D53EB8962}" dt="2023-07-21T17:26:13.021" v="231" actId="20577"/>
        <pc:sldMkLst>
          <pc:docMk/>
          <pc:sldMk cId="2257922893" sldId="275"/>
        </pc:sldMkLst>
        <pc:spChg chg="mod">
          <ac:chgData name="Gastbenutzer" userId="" providerId="Windows Live" clId="Web-{D63D2676-96FE-451E-9F2C-9A2D53EB8962}" dt="2023-07-21T17:26:13.021" v="231" actId="20577"/>
          <ac:spMkLst>
            <pc:docMk/>
            <pc:sldMk cId="2257922893" sldId="275"/>
            <ac:spMk id="8" creationId="{0DCE8176-A0D1-B9FD-4710-5356279F4689}"/>
          </ac:spMkLst>
        </pc:spChg>
      </pc:sldChg>
      <pc:sldChg chg="modSp">
        <pc:chgData name="Gastbenutzer" userId="" providerId="Windows Live" clId="Web-{D63D2676-96FE-451E-9F2C-9A2D53EB8962}" dt="2023-07-21T17:09:44.515" v="158" actId="20577"/>
        <pc:sldMkLst>
          <pc:docMk/>
          <pc:sldMk cId="1205536854" sldId="290"/>
        </pc:sldMkLst>
        <pc:spChg chg="mod">
          <ac:chgData name="Gastbenutzer" userId="" providerId="Windows Live" clId="Web-{D63D2676-96FE-451E-9F2C-9A2D53EB8962}" dt="2023-07-21T17:09:44.515" v="158" actId="20577"/>
          <ac:spMkLst>
            <pc:docMk/>
            <pc:sldMk cId="1205536854" sldId="290"/>
            <ac:spMk id="8" creationId="{0DCE8176-A0D1-B9FD-4710-5356279F4689}"/>
          </ac:spMkLst>
        </pc:spChg>
      </pc:sldChg>
      <pc:sldChg chg="addSp modSp">
        <pc:chgData name="Gastbenutzer" userId="" providerId="Windows Live" clId="Web-{D63D2676-96FE-451E-9F2C-9A2D53EB8962}" dt="2023-07-21T17:24:12.622" v="176"/>
        <pc:sldMkLst>
          <pc:docMk/>
          <pc:sldMk cId="461395824" sldId="294"/>
        </pc:sldMkLst>
        <pc:picChg chg="add mod">
          <ac:chgData name="Gastbenutzer" userId="" providerId="Windows Live" clId="Web-{D63D2676-96FE-451E-9F2C-9A2D53EB8962}" dt="2023-07-21T17:24:12.622" v="176"/>
          <ac:picMkLst>
            <pc:docMk/>
            <pc:sldMk cId="461395824" sldId="294"/>
            <ac:picMk id="2" creationId="{7D6B3D81-322C-8611-5282-B333EC3495B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jpeg>
</file>

<file path=ppt/media/image36.png>
</file>

<file path=ppt/media/image37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F02CA-77CB-4E54-B712-21E588799EE8}" type="datetimeFigureOut">
              <a:rPr lang="de-DE" smtClean="0"/>
              <a:t>26.07.2023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F729A-0AF0-4995-B32B-9504BC689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794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4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8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12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16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20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24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28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32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/>
              <a:t>KIT – Die Forschungsuniversität in der Helmholtz-Gemeinschaft</a:t>
            </a:r>
            <a:endParaRPr lang="en-US" sz="1100" noProof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/>
              <a:t>Folientitel: Arial 34pt </a:t>
            </a:r>
            <a:r>
              <a:rPr lang="de-DE" err="1"/>
              <a:t>bold</a:t>
            </a:r>
            <a:endParaRPr lang="de-DE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/>
              <a:t>Unterzeile: Arial 24pt </a:t>
            </a:r>
            <a:r>
              <a:rPr lang="de-DE" err="1"/>
              <a:t>bold</a:t>
            </a:r>
            <a:br>
              <a:rPr lang="de-DE"/>
            </a:br>
            <a:r>
              <a:rPr lang="de-DE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190524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24499710-2D6F-5743-B9E5-F18E3B2390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21796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412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/>
          </a:p>
          <a:p>
            <a:r>
              <a:rPr lang="de-DE"/>
              <a:t>Fügen Sie ein frei wählbares Bild ein.</a:t>
            </a:r>
          </a:p>
        </p:txBody>
      </p:sp>
    </p:spTree>
    <p:extLst>
      <p:ext uri="{BB962C8B-B14F-4D97-AF65-F5344CB8AC3E}">
        <p14:creationId xmlns:p14="http://schemas.microsoft.com/office/powerpoint/2010/main" val="3671066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/>
          </a:p>
          <a:p>
            <a:r>
              <a:rPr lang="de-DE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19757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44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F2463-8150-4DAA-877D-A146C8C8C60A}" type="datetime1">
              <a:rPr lang="de-DE" smtClean="0"/>
              <a:t>26.07.2023</a:t>
            </a:fld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02728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/>
              <a:t>Click to add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C4683-D191-47F3-8302-BB2B36B1C86A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20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/>
              <a:t>Bild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9BE91-4B1C-4025-AE57-60317864A3F3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436743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5D93-083F-4B89-951E-D5F35A1BBEC8}" type="datetime1">
              <a:rPr lang="de-DE" smtClean="0"/>
              <a:t>26.07.2023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667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3E158-F33A-4782-AFB5-03A3FD6F0AB2}" type="datetime1">
              <a:rPr lang="de-DE" smtClean="0"/>
              <a:t>26.07.2023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23698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/>
              <a:t>KIT – Die Forschungsuniversität in der Helmholtz-Gemeinschaft</a:t>
            </a:r>
            <a:endParaRPr lang="en-US" sz="1100" noProof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/>
              <a:t>Folientitel: Arial 34pt </a:t>
            </a:r>
            <a:r>
              <a:rPr lang="de-DE" err="1"/>
              <a:t>bold</a:t>
            </a:r>
            <a:endParaRPr lang="de-DE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/>
              <a:t>Unterzeile: Arial 24pt </a:t>
            </a:r>
            <a:r>
              <a:rPr lang="de-DE" err="1"/>
              <a:t>bold</a:t>
            </a:r>
            <a:br>
              <a:rPr lang="de-DE"/>
            </a:br>
            <a:r>
              <a:rPr lang="de-DE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81375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3">
            <a:extLst>
              <a:ext uri="{FF2B5EF4-FFF2-40B4-BE49-F238E27FC236}">
                <a16:creationId xmlns:a16="http://schemas.microsoft.com/office/drawing/2014/main" id="{6C6A0023-0015-9240-95BC-F4252EAD05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79" b="31679"/>
          <a:stretch/>
        </p:blipFill>
        <p:spPr>
          <a:xfrm>
            <a:off x="156308" y="3618000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/>
              <a:t>KIT – Die Forschungsuniversität in der Helmholtz-Gemeinschaft</a:t>
            </a:r>
            <a:endParaRPr lang="en-US" sz="1100" noProof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/>
              <a:t>Folientitel: Arial 34pt </a:t>
            </a:r>
            <a:r>
              <a:rPr lang="de-DE" err="1"/>
              <a:t>bold</a:t>
            </a:r>
            <a:endParaRPr lang="de-DE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/>
              <a:t>Unterzeile: Arial 24pt </a:t>
            </a:r>
            <a:r>
              <a:rPr lang="de-DE" err="1"/>
              <a:t>bold</a:t>
            </a:r>
            <a:br>
              <a:rPr lang="de-DE"/>
            </a:br>
            <a:r>
              <a:rPr lang="de-DE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218825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3">
            <a:extLst>
              <a:ext uri="{FF2B5EF4-FFF2-40B4-BE49-F238E27FC236}">
                <a16:creationId xmlns:a16="http://schemas.microsoft.com/office/drawing/2014/main" id="{153A9B5E-D5F5-4943-9CE5-6CC8AD9849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1" b="18811"/>
          <a:stretch>
            <a:fillRect/>
          </a:stretch>
        </p:blipFill>
        <p:spPr>
          <a:xfrm>
            <a:off x="154800" y="3618383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/>
              <a:t>KIT – Die Forschungsuniversität in der Helmholtz-Gemeinschaft</a:t>
            </a:r>
            <a:endParaRPr lang="en-US" sz="1100" noProof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/>
              <a:t>Folientitel: Arial 34pt </a:t>
            </a:r>
            <a:r>
              <a:rPr lang="de-DE" err="1"/>
              <a:t>bold</a:t>
            </a:r>
            <a:endParaRPr lang="de-DE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/>
              <a:t>Unterzeile: Arial 24pt </a:t>
            </a:r>
            <a:r>
              <a:rPr lang="de-DE" err="1"/>
              <a:t>bold</a:t>
            </a:r>
            <a:br>
              <a:rPr lang="de-DE"/>
            </a:br>
            <a:r>
              <a:rPr lang="de-DE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2152682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4424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0853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157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26.07.2023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2363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26.07.2023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4628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001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/>
          </a:p>
          <a:p>
            <a:r>
              <a:rPr lang="de-DE"/>
              <a:t>Fügen Sie ein frei wählbares Bild ein.</a:t>
            </a:r>
          </a:p>
        </p:txBody>
      </p:sp>
    </p:spTree>
    <p:extLst>
      <p:ext uri="{BB962C8B-B14F-4D97-AF65-F5344CB8AC3E}">
        <p14:creationId xmlns:p14="http://schemas.microsoft.com/office/powerpoint/2010/main" val="39907497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157FB1C4-03A2-5742-A484-BFCC04AE1E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21796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291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/>
          </a:p>
          <a:p>
            <a:r>
              <a:rPr lang="de-DE"/>
              <a:t>Fügen Sie ein frei wählbares Bild ein.</a:t>
            </a:r>
          </a:p>
        </p:txBody>
      </p:sp>
    </p:spTree>
    <p:extLst>
      <p:ext uri="{BB962C8B-B14F-4D97-AF65-F5344CB8AC3E}">
        <p14:creationId xmlns:p14="http://schemas.microsoft.com/office/powerpoint/2010/main" val="9598104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/>
          </a:p>
          <a:p>
            <a:r>
              <a:rPr lang="de-DE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19757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522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3952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F2463-8150-4DAA-877D-A146C8C8C60A}" type="datetime1">
              <a:rPr lang="de-DE" smtClean="0"/>
              <a:t>26.07.2023</a:t>
            </a:fld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99257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/>
              <a:t>Click to add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C4683-D191-47F3-8302-BB2B36B1C86A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237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/>
              <a:t>Bild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9BE91-4B1C-4025-AE57-60317864A3F3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2248036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5D93-083F-4B89-951E-D5F35A1BBEC8}" type="datetime1">
              <a:rPr lang="de-DE" smtClean="0"/>
              <a:t>26.07.2023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7791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3E158-F33A-4782-AFB5-03A3FD6F0AB2}" type="datetime1">
              <a:rPr lang="de-DE" smtClean="0"/>
              <a:t>26.07.2023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6495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/>
              <a:t>KIT – Die Forschungsuniversität in der Helmholtz-Gemeinschaft</a:t>
            </a:r>
            <a:endParaRPr lang="en-US" sz="1100" noProof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/>
              <a:t>Folientitel: Arial 34pt </a:t>
            </a:r>
            <a:r>
              <a:rPr lang="de-DE" err="1"/>
              <a:t>bold</a:t>
            </a:r>
            <a:endParaRPr lang="de-DE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/>
              <a:t>Unterzeile: Arial 24pt </a:t>
            </a:r>
            <a:r>
              <a:rPr lang="de-DE" err="1"/>
              <a:t>bold</a:t>
            </a:r>
            <a:br>
              <a:rPr lang="de-DE"/>
            </a:br>
            <a:r>
              <a:rPr lang="de-DE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10599969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3">
            <a:extLst>
              <a:ext uri="{FF2B5EF4-FFF2-40B4-BE49-F238E27FC236}">
                <a16:creationId xmlns:a16="http://schemas.microsoft.com/office/drawing/2014/main" id="{BC4D3CAE-ED4B-354B-A4F6-66C0D8B782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16" b="31616"/>
          <a:stretch/>
        </p:blipFill>
        <p:spPr>
          <a:xfrm>
            <a:off x="156308" y="3618000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/>
              <a:t>KIT – Die Forschungsuniversität in der Helmholtz-Gemeinschaft</a:t>
            </a:r>
            <a:endParaRPr lang="en-US" sz="1100" noProof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/>
              <a:t>Folientitel: Arial 34pt </a:t>
            </a:r>
            <a:r>
              <a:rPr lang="de-DE" err="1"/>
              <a:t>bold</a:t>
            </a:r>
            <a:endParaRPr lang="de-DE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/>
              <a:t>Unterzeile: Arial 24pt </a:t>
            </a:r>
            <a:r>
              <a:rPr lang="de-DE" err="1"/>
              <a:t>bold</a:t>
            </a:r>
            <a:br>
              <a:rPr lang="de-DE"/>
            </a:br>
            <a:r>
              <a:rPr lang="de-DE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15192132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17382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7712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09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3860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26.07.2023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31934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26.07.2023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9585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7427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/>
          </a:p>
          <a:p>
            <a:r>
              <a:rPr lang="de-DE"/>
              <a:t>Fügen Sie ein frei wählbares Bild ein.</a:t>
            </a:r>
          </a:p>
        </p:txBody>
      </p:sp>
    </p:spTree>
    <p:extLst>
      <p:ext uri="{BB962C8B-B14F-4D97-AF65-F5344CB8AC3E}">
        <p14:creationId xmlns:p14="http://schemas.microsoft.com/office/powerpoint/2010/main" val="3312286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8973510D-7EB2-DE48-B751-648EBCCCF1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90" r="1557" b="20197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06590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/>
          </a:p>
          <a:p>
            <a:r>
              <a:rPr lang="de-DE"/>
              <a:t>Fügen Sie ein frei wählbares Bild ein.</a:t>
            </a:r>
          </a:p>
        </p:txBody>
      </p:sp>
    </p:spTree>
    <p:extLst>
      <p:ext uri="{BB962C8B-B14F-4D97-AF65-F5344CB8AC3E}">
        <p14:creationId xmlns:p14="http://schemas.microsoft.com/office/powerpoint/2010/main" val="28125659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/>
          </a:p>
          <a:p>
            <a:r>
              <a:rPr lang="de-DE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90" r="1557" b="18261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7639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F2463-8150-4DAA-877D-A146C8C8C60A}" type="datetime1">
              <a:rPr lang="de-DE" smtClean="0"/>
              <a:t>26.07.2023</a:t>
            </a:fld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36820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/>
              <a:t>Click to add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C4683-D191-47F3-8302-BB2B36B1C86A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544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/>
              <a:t>Bild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9BE91-4B1C-4025-AE57-60317864A3F3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46638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26.07.2023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1391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5D93-083F-4B89-951E-D5F35A1BBEC8}" type="datetime1">
              <a:rPr lang="de-DE" smtClean="0"/>
              <a:t>26.07.2023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3309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3E158-F33A-4782-AFB5-03A3FD6F0AB2}" type="datetime1">
              <a:rPr lang="de-DE" smtClean="0"/>
              <a:t>26.07.2023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973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26.07.2023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44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r>
              <a:rPr lang="en-US" altLang="de-DE" err="1"/>
              <a:t>Fünfte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4"/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err="1"/>
              <a:t>Mastertextformat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 alt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26.07.2023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7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16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26.07.2023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/>
          </a:p>
          <a:p>
            <a:r>
              <a:rPr lang="de-DE"/>
              <a:t>Fügen Sie ein frei wählbares Bild ein.</a:t>
            </a:r>
          </a:p>
        </p:txBody>
      </p:sp>
    </p:spTree>
    <p:extLst>
      <p:ext uri="{BB962C8B-B14F-4D97-AF65-F5344CB8AC3E}">
        <p14:creationId xmlns:p14="http://schemas.microsoft.com/office/powerpoint/2010/main" val="969953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/>
              <a:t>Karlsruher Institut für Technologie (KIT)</a:t>
            </a:r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fld id="{6245B8D5-6333-46B0-B66F-CB871999619A}" type="datetime1">
              <a:rPr lang="de-DE" smtClean="0"/>
              <a:pPr/>
              <a:t>26.07.2023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/>
              <a:t>Klose, Schmitt, </a:t>
            </a:r>
            <a:r>
              <a:rPr lang="de-DE" sz="1200" err="1"/>
              <a:t>Zhyla</a:t>
            </a:r>
            <a:r>
              <a:rPr lang="de-DE" sz="1200"/>
              <a:t> – Praktikum MDSD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err="1"/>
              <a:t>Kastell</a:t>
            </a:r>
            <a:r>
              <a:rPr lang="en-US" altLang="de-DE" sz="1200"/>
              <a:t> - SDQ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340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0" r:id="rId2"/>
    <p:sldLayoutId id="2147483675" r:id="rId3"/>
    <p:sldLayoutId id="2147483677" r:id="rId4"/>
    <p:sldLayoutId id="2147483687" r:id="rId5"/>
    <p:sldLayoutId id="2147483678" r:id="rId6"/>
    <p:sldLayoutId id="2147483686" r:id="rId7"/>
    <p:sldLayoutId id="2147483679" r:id="rId8"/>
    <p:sldLayoutId id="2147483688" r:id="rId9"/>
    <p:sldLayoutId id="2147483730" r:id="rId10"/>
    <p:sldLayoutId id="2147483689" r:id="rId11"/>
    <p:sldLayoutId id="2147483693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/>
              <a:t>Karlsruher Institut für Technologie (KIT)</a:t>
            </a:r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fld id="{6245B8D5-6333-46B0-B66F-CB871999619A}" type="datetime1">
              <a:rPr lang="de-DE" smtClean="0"/>
              <a:pPr/>
              <a:t>26.07.2023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/>
              <a:t>Prof. Max Mustermann - Präsentationstitel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err="1"/>
              <a:t>Bereich</a:t>
            </a:r>
            <a:r>
              <a:rPr lang="en-US" altLang="de-DE" sz="1200"/>
              <a:t>, </a:t>
            </a:r>
            <a:r>
              <a:rPr lang="en-US" altLang="de-DE" sz="1200" err="1"/>
              <a:t>Institut</a:t>
            </a:r>
            <a:r>
              <a:rPr lang="en-US" altLang="de-DE" sz="1200"/>
              <a:t>, DE/</a:t>
            </a:r>
            <a:r>
              <a:rPr lang="en-US" altLang="de-DE" sz="1200" err="1"/>
              <a:t>Stabsstelle</a:t>
            </a:r>
            <a:endParaRPr lang="en-US" altLang="de-DE" sz="120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993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886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31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err="1"/>
              <a:t>Mastertitelformat</a:t>
            </a:r>
            <a:r>
              <a:rPr lang="en-US" altLang="de-DE"/>
              <a:t> </a:t>
            </a:r>
            <a:r>
              <a:rPr lang="en-US" altLang="de-DE" err="1"/>
              <a:t>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/>
              <a:t>Karlsruher Institut für Technologie (KIT)</a:t>
            </a:r>
          </a:p>
          <a:p>
            <a:pPr lvl="1"/>
            <a:r>
              <a:rPr lang="en-US" altLang="de-DE" err="1"/>
              <a:t>Zweite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2"/>
            <a:r>
              <a:rPr lang="en-US" altLang="de-DE" err="1"/>
              <a:t>Dritte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  <a:p>
            <a:pPr lvl="3"/>
            <a:r>
              <a:rPr lang="en-US" altLang="de-DE" err="1"/>
              <a:t>Vierte</a:t>
            </a:r>
            <a:r>
              <a:rPr lang="en-US" altLang="de-DE"/>
              <a:t> </a:t>
            </a:r>
            <a:r>
              <a:rPr lang="en-US" altLang="de-DE" err="1"/>
              <a:t>Ebene</a:t>
            </a:r>
            <a:endParaRPr lang="en-US" alt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fld id="{6245B8D5-6333-46B0-B66F-CB871999619A}" type="datetime1">
              <a:rPr lang="de-DE" smtClean="0"/>
              <a:pPr/>
              <a:t>26.07.2023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/>
              <a:t>Prof. Max Mustermann - Präsentationstitel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err="1"/>
              <a:t>Bereich</a:t>
            </a:r>
            <a:r>
              <a:rPr lang="en-US" altLang="de-DE" sz="1200"/>
              <a:t>, </a:t>
            </a:r>
            <a:r>
              <a:rPr lang="en-US" altLang="de-DE" sz="1200" err="1"/>
              <a:t>Institut</a:t>
            </a:r>
            <a:r>
              <a:rPr lang="en-US" altLang="de-DE" sz="1200"/>
              <a:t>, DE/</a:t>
            </a:r>
            <a:r>
              <a:rPr lang="en-US" altLang="de-DE" sz="1200" err="1"/>
              <a:t>Stabsstelle</a:t>
            </a:r>
            <a:endParaRPr lang="en-US" altLang="de-DE" sz="120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993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211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32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/>
              <a:t>Praktikum Modellgetriebene Software-Entwicklung</a:t>
            </a:r>
          </a:p>
          <a:p>
            <a:endParaRPr lang="de-DE">
              <a:cs typeface="Arial"/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de-DE" sz="2350">
                <a:cs typeface="Arial"/>
              </a:rPr>
              <a:t> Group: Schmitt, Steffen; </a:t>
            </a:r>
            <a:r>
              <a:rPr lang="de-DE" sz="2350" err="1">
                <a:cs typeface="Arial"/>
              </a:rPr>
              <a:t>Zhyla</a:t>
            </a:r>
            <a:r>
              <a:rPr lang="de-DE" sz="2350">
                <a:cs typeface="Arial"/>
              </a:rPr>
              <a:t>, </a:t>
            </a:r>
            <a:r>
              <a:rPr lang="de-DE" sz="2350" err="1">
                <a:cs typeface="Arial"/>
              </a:rPr>
              <a:t>Valerii</a:t>
            </a:r>
            <a:r>
              <a:rPr lang="de-DE" sz="2350">
                <a:cs typeface="Arial"/>
              </a:rPr>
              <a:t>; Klose, Frederik;</a:t>
            </a:r>
          </a:p>
        </p:txBody>
      </p:sp>
    </p:spTree>
    <p:extLst>
      <p:ext uri="{BB962C8B-B14F-4D97-AF65-F5344CB8AC3E}">
        <p14:creationId xmlns:p14="http://schemas.microsoft.com/office/powerpoint/2010/main" val="391644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err="1">
                <a:cs typeface="Arial"/>
              </a:rPr>
              <a:t>Xtext</a:t>
            </a:r>
            <a:endParaRPr lang="de-DE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C44E4FAC-FE75-37F8-F739-678B3B409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en-US">
                <a:cs typeface="Arial"/>
              </a:rPr>
              <a:t>Installing </a:t>
            </a:r>
            <a:r>
              <a:rPr lang="en-US" err="1">
                <a:cs typeface="Arial"/>
              </a:rPr>
              <a:t>Xtext</a:t>
            </a:r>
            <a:r>
              <a:rPr lang="en-US">
                <a:cs typeface="Arial"/>
              </a:rPr>
              <a:t>: 10 hours</a:t>
            </a:r>
          </a:p>
          <a:p>
            <a:pPr marL="271145" indent="-271145"/>
            <a:r>
              <a:rPr lang="en-US">
                <a:cs typeface="Arial"/>
              </a:rPr>
              <a:t>Create Domain Language:</a:t>
            </a:r>
          </a:p>
        </p:txBody>
      </p:sp>
    </p:spTree>
    <p:extLst>
      <p:ext uri="{BB962C8B-B14F-4D97-AF65-F5344CB8AC3E}">
        <p14:creationId xmlns:p14="http://schemas.microsoft.com/office/powerpoint/2010/main" val="3775765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err="1">
                <a:cs typeface="Arial"/>
              </a:rPr>
              <a:t>Xtext</a:t>
            </a:r>
            <a:endParaRPr lang="de-DE" err="1"/>
          </a:p>
        </p:txBody>
      </p:sp>
      <p:pic>
        <p:nvPicPr>
          <p:cNvPr id="2" name="Grafik 6" descr="Ein Bild, das Text, Schrift, Screenshot, Reihe enthält.&#10;&#10;Beschreibung automatisch generiert.">
            <a:extLst>
              <a:ext uri="{FF2B5EF4-FFF2-40B4-BE49-F238E27FC236}">
                <a16:creationId xmlns:a16="http://schemas.microsoft.com/office/drawing/2014/main" id="{F0767DC0-77F7-9FC7-2644-D4A1817B2D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057" y="2768703"/>
            <a:ext cx="8715375" cy="1609725"/>
          </a:xfrm>
        </p:spPr>
      </p:pic>
      <p:pic>
        <p:nvPicPr>
          <p:cNvPr id="7" name="Grafik 7" descr="Ein Bild, das Text, Schrift, Screenshot, weiß enthält.&#10;&#10;Beschreibung automatisch generiert.">
            <a:extLst>
              <a:ext uri="{FF2B5EF4-FFF2-40B4-BE49-F238E27FC236}">
                <a16:creationId xmlns:a16="http://schemas.microsoft.com/office/drawing/2014/main" id="{15997651-8FFC-FB5C-DE62-708CEBA8E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621" y="1687785"/>
            <a:ext cx="2866767" cy="603763"/>
          </a:xfrm>
          <a:prstGeom prst="rect">
            <a:avLst/>
          </a:prstGeom>
        </p:spPr>
      </p:pic>
      <p:pic>
        <p:nvPicPr>
          <p:cNvPr id="8" name="Grafik 8">
            <a:extLst>
              <a:ext uri="{FF2B5EF4-FFF2-40B4-BE49-F238E27FC236}">
                <a16:creationId xmlns:a16="http://schemas.microsoft.com/office/drawing/2014/main" id="{EBB53B6C-D61C-BF3C-28B7-115FEBA6EE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54" y="4858827"/>
            <a:ext cx="10132734" cy="17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97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err="1">
                <a:cs typeface="Arial"/>
              </a:rPr>
              <a:t>Xtext</a:t>
            </a:r>
            <a:endParaRPr lang="de-DE"/>
          </a:p>
        </p:txBody>
      </p:sp>
      <p:pic>
        <p:nvPicPr>
          <p:cNvPr id="2" name="Grafik 5" descr="Ein Bild, das Text, Screenshot, Schrift, Zahl enthält.&#10;&#10;Beschreibung automatisch generiert.">
            <a:extLst>
              <a:ext uri="{FF2B5EF4-FFF2-40B4-BE49-F238E27FC236}">
                <a16:creationId xmlns:a16="http://schemas.microsoft.com/office/drawing/2014/main" id="{2BE0C3E0-3756-0138-AF05-E49B019346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0678" y="1565369"/>
            <a:ext cx="3753597" cy="4486472"/>
          </a:xfrm>
        </p:spPr>
      </p:pic>
    </p:spTree>
    <p:extLst>
      <p:ext uri="{BB962C8B-B14F-4D97-AF65-F5344CB8AC3E}">
        <p14:creationId xmlns:p14="http://schemas.microsoft.com/office/powerpoint/2010/main" val="2957074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13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04142"/>
            <a:ext cx="9158904" cy="767748"/>
          </a:xfrm>
        </p:spPr>
        <p:txBody>
          <a:bodyPr/>
          <a:lstStyle/>
          <a:p>
            <a:r>
              <a:rPr lang="de-DE" sz="3150" dirty="0">
                <a:cs typeface="Arial"/>
              </a:rPr>
              <a:t>QVTO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6899CC35-ED06-E9D6-0B1A-9E771065A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 err="1">
                <a:ea typeface="+mn-lt"/>
                <a:cs typeface="+mn-lt"/>
              </a:rPr>
              <a:t>Uncontested</a:t>
            </a:r>
            <a:r>
              <a:rPr lang="de-DE" dirty="0">
                <a:ea typeface="+mn-lt"/>
                <a:cs typeface="+mn-lt"/>
              </a:rPr>
              <a:t> </a:t>
            </a:r>
            <a:r>
              <a:rPr lang="de-DE" dirty="0" err="1">
                <a:ea typeface="+mn-lt"/>
                <a:cs typeface="+mn-lt"/>
              </a:rPr>
              <a:t>champion</a:t>
            </a:r>
            <a:r>
              <a:rPr lang="de-DE" dirty="0">
                <a:ea typeface="+mn-lt"/>
                <a:cs typeface="+mn-lt"/>
              </a:rPr>
              <a:t> in </a:t>
            </a:r>
            <a:r>
              <a:rPr lang="de-DE" dirty="0" err="1">
                <a:ea typeface="+mn-lt"/>
                <a:cs typeface="+mn-lt"/>
              </a:rPr>
              <a:t>the</a:t>
            </a:r>
            <a:r>
              <a:rPr lang="de-DE" dirty="0">
                <a:ea typeface="+mn-lt"/>
                <a:cs typeface="+mn-lt"/>
              </a:rPr>
              <a:t> </a:t>
            </a:r>
            <a:r>
              <a:rPr lang="de-DE" dirty="0" err="1">
                <a:ea typeface="+mn-lt"/>
                <a:cs typeface="+mn-lt"/>
              </a:rPr>
              <a:t>category</a:t>
            </a:r>
            <a:r>
              <a:rPr lang="de-DE" dirty="0">
                <a:ea typeface="+mn-lt"/>
                <a:cs typeface="+mn-lt"/>
              </a:rPr>
              <a:t>:</a:t>
            </a:r>
          </a:p>
          <a:p>
            <a:pPr marL="626745" lvl="1" indent="-271145"/>
            <a:r>
              <a:rPr lang="de-DE" sz="2350" dirty="0">
                <a:cs typeface="Arial"/>
              </a:rPr>
              <a:t>"</a:t>
            </a:r>
            <a:r>
              <a:rPr lang="de-DE" sz="2350" dirty="0" err="1">
                <a:ea typeface="+mn-lt"/>
                <a:cs typeface="+mn-lt"/>
              </a:rPr>
              <a:t>number</a:t>
            </a:r>
            <a:r>
              <a:rPr lang="de-DE" sz="2350" dirty="0">
                <a:ea typeface="+mn-lt"/>
                <a:cs typeface="+mn-lt"/>
              </a:rPr>
              <a:t> </a:t>
            </a:r>
            <a:r>
              <a:rPr lang="de-DE" sz="2350" dirty="0" err="1">
                <a:ea typeface="+mn-lt"/>
                <a:cs typeface="+mn-lt"/>
              </a:rPr>
              <a:t>of</a:t>
            </a:r>
            <a:r>
              <a:rPr lang="de-DE" sz="2350" dirty="0">
                <a:ea typeface="+mn-lt"/>
                <a:cs typeface="+mn-lt"/>
              </a:rPr>
              <a:t> </a:t>
            </a:r>
            <a:r>
              <a:rPr lang="de-DE" sz="2350" dirty="0" err="1">
                <a:ea typeface="+mn-lt"/>
                <a:cs typeface="+mn-lt"/>
              </a:rPr>
              <a:t>dead</a:t>
            </a:r>
            <a:r>
              <a:rPr lang="de-DE" sz="2350" dirty="0">
                <a:ea typeface="+mn-lt"/>
                <a:cs typeface="+mn-lt"/>
              </a:rPr>
              <a:t> links in </a:t>
            </a:r>
            <a:r>
              <a:rPr lang="de-DE" sz="2350" dirty="0" err="1">
                <a:ea typeface="+mn-lt"/>
                <a:cs typeface="+mn-lt"/>
              </a:rPr>
              <a:t>documentation</a:t>
            </a:r>
            <a:r>
              <a:rPr lang="de-DE" sz="2350" dirty="0">
                <a:cs typeface="Arial"/>
              </a:rPr>
              <a:t>"</a:t>
            </a:r>
          </a:p>
        </p:txBody>
      </p:sp>
      <p:pic>
        <p:nvPicPr>
          <p:cNvPr id="13" name="Рисунок 13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CEDFB060-1A72-4A30-AD21-DC38D61B3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1439" y="3553379"/>
            <a:ext cx="3588336" cy="2475853"/>
          </a:xfrm>
          <a:prstGeom prst="rect">
            <a:avLst/>
          </a:prstGeom>
        </p:spPr>
      </p:pic>
      <p:pic>
        <p:nvPicPr>
          <p:cNvPr id="14" name="Рисунок 14" descr="Изображение выглядит как снимок экрана, мультфильм, Анимация&#10;&#10;Автоматически созданное описание">
            <a:extLst>
              <a:ext uri="{FF2B5EF4-FFF2-40B4-BE49-F238E27FC236}">
                <a16:creationId xmlns:a16="http://schemas.microsoft.com/office/drawing/2014/main" id="{14D40506-2836-8BF7-DBDA-5695DE5A6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472" y="3015900"/>
            <a:ext cx="3819525" cy="1543050"/>
          </a:xfrm>
          <a:prstGeom prst="rect">
            <a:avLst/>
          </a:prstGeom>
        </p:spPr>
      </p:pic>
      <p:pic>
        <p:nvPicPr>
          <p:cNvPr id="15" name="Рисунок 15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F8F06872-9BF3-68F8-E7BB-8E2D989D5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790" y="1501343"/>
            <a:ext cx="3400425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527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14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>
                <a:cs typeface="Arial"/>
              </a:rPr>
              <a:t>QVTO</a:t>
            </a:r>
            <a:endParaRPr lang="de-DE" err="1"/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8CCFD99C-3752-A889-9596-D275CF608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endParaRPr lang="ru-RU">
              <a:cs typeface="Arial"/>
            </a:endParaRPr>
          </a:p>
        </p:txBody>
      </p:sp>
      <p:pic>
        <p:nvPicPr>
          <p:cNvPr id="11" name="Рисунок 11" descr="Изображение выглядит как Человеческое лицо, текст, Мультфильм, иллюстрация&#10;&#10;Автоматически созданное описание">
            <a:extLst>
              <a:ext uri="{FF2B5EF4-FFF2-40B4-BE49-F238E27FC236}">
                <a16:creationId xmlns:a16="http://schemas.microsoft.com/office/drawing/2014/main" id="{D698D7F5-C74B-0CAF-7D80-81F1F385E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843" y="1386761"/>
            <a:ext cx="3078401" cy="465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050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15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>
                <a:cs typeface="Arial"/>
              </a:rPr>
              <a:t>QVTO</a:t>
            </a:r>
            <a:endParaRPr lang="de-DE" err="1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3518BB1-C0F3-B092-14EB-9B2B17B23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" b="2358"/>
          <a:stretch/>
        </p:blipFill>
        <p:spPr>
          <a:xfrm>
            <a:off x="1846308" y="1158466"/>
            <a:ext cx="8501373" cy="513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011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16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>
                <a:cs typeface="Arial"/>
              </a:rPr>
              <a:t>QVTO</a:t>
            </a:r>
            <a:endParaRPr lang="de-DE" err="1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19711C4-83FC-F44C-B0FE-F9DDF4E36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254" y="2119503"/>
            <a:ext cx="11441973" cy="304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584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17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>
                <a:cs typeface="Arial"/>
              </a:rPr>
              <a:t>M2M </a:t>
            </a:r>
            <a:r>
              <a:rPr lang="de-DE" sz="3150" err="1">
                <a:cs typeface="Arial"/>
              </a:rPr>
              <a:t>Transformations</a:t>
            </a:r>
            <a:endParaRPr lang="de-DE" err="1"/>
          </a:p>
        </p:txBody>
      </p:sp>
      <p:pic>
        <p:nvPicPr>
          <p:cNvPr id="13" name="Рисунок 13" descr="Изображение выглядит как текст, одежда, Человеческое лицо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52C8B2C4-C072-1777-D524-F7CA64D55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670" y="1344140"/>
            <a:ext cx="2338498" cy="46228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61937EC-1697-4DDB-D73E-67A548728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000" y="1641549"/>
            <a:ext cx="4563112" cy="3038899"/>
          </a:xfrm>
          <a:prstGeom prst="rect">
            <a:avLst/>
          </a:prstGeom>
        </p:spPr>
      </p:pic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66BFD5A-0C44-6C7D-9CE8-59E9B84D5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42841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18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dirty="0">
                <a:cs typeface="Arial"/>
              </a:rPr>
              <a:t>Palladio Problems</a:t>
            </a:r>
            <a:endParaRPr lang="ru-RU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61937EC-1697-4DDB-D73E-67A548728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649" y="1909279"/>
            <a:ext cx="4563112" cy="3038899"/>
          </a:xfrm>
          <a:prstGeom prst="rect">
            <a:avLst/>
          </a:prstGeom>
        </p:spPr>
      </p:pic>
      <p:sp>
        <p:nvSpPr>
          <p:cNvPr id="8" name="Объект 7">
            <a:extLst>
              <a:ext uri="{FF2B5EF4-FFF2-40B4-BE49-F238E27FC236}">
                <a16:creationId xmlns:a16="http://schemas.microsoft.com/office/drawing/2014/main" id="{E0B47CD7-589E-E739-EDE3-76768DD3F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1" y="1501134"/>
            <a:ext cx="11125200" cy="448647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cs typeface="Arial"/>
              </a:rPr>
              <a:t>The PCM was </a:t>
            </a:r>
            <a:r>
              <a:rPr lang="de-DE" dirty="0" err="1">
                <a:cs typeface="Arial"/>
              </a:rPr>
              <a:t>actually</a:t>
            </a:r>
            <a:r>
              <a:rPr lang="de-DE" dirty="0">
                <a:cs typeface="Arial"/>
              </a:rPr>
              <a:t> </a:t>
            </a:r>
            <a:r>
              <a:rPr lang="de-DE" dirty="0" err="1">
                <a:cs typeface="Arial"/>
              </a:rPr>
              <a:t>well</a:t>
            </a:r>
            <a:r>
              <a:rPr lang="de-DE" dirty="0">
                <a:cs typeface="Arial"/>
              </a:rPr>
              <a:t> </a:t>
            </a:r>
            <a:r>
              <a:rPr lang="de-DE" dirty="0" err="1">
                <a:cs typeface="Arial"/>
              </a:rPr>
              <a:t>thought</a:t>
            </a:r>
            <a:r>
              <a:rPr lang="de-DE" dirty="0">
                <a:cs typeface="Arial"/>
              </a:rPr>
              <a:t> out</a:t>
            </a:r>
          </a:p>
          <a:p>
            <a:pPr marL="271145" indent="-271145"/>
            <a:r>
              <a:rPr lang="ru-RU" dirty="0">
                <a:cs typeface="Arial"/>
              </a:rPr>
              <a:t>SEFFs</a:t>
            </a:r>
            <a:endParaRPr lang="ru-RU" dirty="0"/>
          </a:p>
          <a:p>
            <a:pPr marL="626745" lvl="1" indent="-271145"/>
            <a:r>
              <a:rPr lang="ru-RU" sz="2350" dirty="0">
                <a:cs typeface="Arial"/>
              </a:rPr>
              <a:t>Last minute fix</a:t>
            </a:r>
          </a:p>
          <a:p>
            <a:pPr marL="271145" indent="-271145"/>
            <a:endParaRPr lang="ru-RU" dirty="0">
              <a:cs typeface="Arial"/>
            </a:endParaRPr>
          </a:p>
          <a:p>
            <a:pPr marL="271145" indent="-271145"/>
            <a:r>
              <a:rPr lang="ru-RU" dirty="0">
                <a:cs typeface="Arial"/>
              </a:rPr>
              <a:t>Delegation Connectors</a:t>
            </a:r>
          </a:p>
          <a:p>
            <a:pPr marL="626745" lvl="1" indent="-271145"/>
            <a:r>
              <a:rPr lang="ru-RU" sz="2350" dirty="0">
                <a:cs typeface="Arial"/>
              </a:rPr>
              <a:t>Incompatible with our meta model</a:t>
            </a:r>
          </a:p>
          <a:p>
            <a:pPr marL="626745" lvl="1" indent="-271145"/>
            <a:r>
              <a:rPr lang="ru-RU" sz="2350" dirty="0">
                <a:cs typeface="Arial"/>
              </a:rPr>
              <a:t>Hard-code</a:t>
            </a:r>
            <a:br>
              <a:rPr lang="de-DE" sz="2350" dirty="0">
                <a:cs typeface="Arial"/>
              </a:rPr>
            </a:br>
            <a:br>
              <a:rPr lang="de-DE" sz="2350" dirty="0">
                <a:cs typeface="Arial"/>
              </a:rPr>
            </a:br>
            <a:endParaRPr lang="de-DE" sz="2051" dirty="0">
              <a:cs typeface="Arial"/>
            </a:endParaRPr>
          </a:p>
          <a:p>
            <a:pPr marL="355600" lvl="1" indent="0">
              <a:buNone/>
            </a:pPr>
            <a:endParaRPr lang="de-DE" sz="235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596750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19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>
                <a:cs typeface="Arial"/>
              </a:rPr>
              <a:t>Palladio</a:t>
            </a:r>
            <a:endParaRPr lang="de-DE" err="1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29DBF7-AD23-CD1F-178E-F1C639DA4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179" y="1457050"/>
            <a:ext cx="7287642" cy="394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699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6F68BC78-35FC-C140-B867-2ACAF8BEC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err="1">
                <a:cs typeface="Arial"/>
              </a:rPr>
              <a:t>Meta</a:t>
            </a:r>
            <a:r>
              <a:rPr lang="de-DE">
                <a:cs typeface="Arial"/>
              </a:rPr>
              <a:t> Model</a:t>
            </a:r>
          </a:p>
          <a:p>
            <a:pPr marL="271145" indent="-271145"/>
            <a:r>
              <a:rPr lang="de-DE">
                <a:cs typeface="Arial"/>
              </a:rPr>
              <a:t>OCL</a:t>
            </a:r>
          </a:p>
          <a:p>
            <a:pPr marL="271145" indent="-271145"/>
            <a:r>
              <a:rPr lang="de-DE" err="1">
                <a:cs typeface="Arial"/>
              </a:rPr>
              <a:t>Xtext</a:t>
            </a:r>
            <a:endParaRPr lang="de-DE">
              <a:cs typeface="Arial"/>
            </a:endParaRPr>
          </a:p>
          <a:p>
            <a:pPr marL="271145" indent="-271145"/>
            <a:r>
              <a:rPr lang="de-DE">
                <a:cs typeface="Arial"/>
              </a:rPr>
              <a:t>QVTO (Palladio)</a:t>
            </a:r>
          </a:p>
          <a:p>
            <a:pPr marL="271145" indent="-271145"/>
            <a:r>
              <a:rPr lang="de-DE" err="1">
                <a:cs typeface="Arial"/>
              </a:rPr>
              <a:t>Xtend</a:t>
            </a:r>
            <a:endParaRPr lang="de-DE">
              <a:cs typeface="Arial"/>
            </a:endParaRPr>
          </a:p>
          <a:p>
            <a:pPr marL="271145" indent="-271145"/>
            <a:r>
              <a:rPr lang="de-DE">
                <a:cs typeface="Arial"/>
              </a:rPr>
              <a:t>Sirius</a:t>
            </a:r>
          </a:p>
          <a:p>
            <a:pPr marL="0" indent="0">
              <a:buNone/>
            </a:pPr>
            <a:endParaRPr lang="de-DE">
              <a:cs typeface="Arial"/>
            </a:endParaRPr>
          </a:p>
          <a:p>
            <a:pPr marL="271145" indent="-271145"/>
            <a:endParaRPr lang="de-DE">
              <a:cs typeface="Arial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>
                <a:cs typeface="Arial"/>
              </a:rPr>
              <a:t>Overview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62656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20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dirty="0">
                <a:cs typeface="Arial"/>
              </a:rPr>
              <a:t>Palladio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29DBF7-AD23-CD1F-178E-F1C639DA4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295" y="2371449"/>
            <a:ext cx="7287642" cy="39439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C75F957-EB5D-4424-F824-BA0289B73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333" y="2804026"/>
            <a:ext cx="5151566" cy="3078747"/>
          </a:xfrm>
          <a:prstGeom prst="rect">
            <a:avLst/>
          </a:prstGeom>
        </p:spPr>
      </p:pic>
      <p:sp>
        <p:nvSpPr>
          <p:cNvPr id="8" name="Объект 7">
            <a:extLst>
              <a:ext uri="{FF2B5EF4-FFF2-40B4-BE49-F238E27FC236}">
                <a16:creationId xmlns:a16="http://schemas.microsoft.com/office/drawing/2014/main" id="{69797D7F-79CF-5553-5EF9-4C9E185AB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1" y="1501134"/>
            <a:ext cx="11125200" cy="448647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cs typeface="Arial"/>
              </a:rPr>
              <a:t>Hours upon </a:t>
            </a:r>
            <a:r>
              <a:rPr lang="de-DE" dirty="0" err="1">
                <a:cs typeface="Arial"/>
              </a:rPr>
              <a:t>hours</a:t>
            </a:r>
            <a:r>
              <a:rPr lang="de-DE" dirty="0">
                <a:cs typeface="Arial"/>
              </a:rPr>
              <a:t> </a:t>
            </a:r>
            <a:r>
              <a:rPr lang="de-DE" dirty="0" err="1">
                <a:cs typeface="Arial"/>
              </a:rPr>
              <a:t>of</a:t>
            </a:r>
            <a:r>
              <a:rPr lang="de-DE" dirty="0">
                <a:cs typeface="Arial"/>
              </a:rPr>
              <a:t> </a:t>
            </a:r>
            <a:r>
              <a:rPr lang="de-DE" dirty="0" err="1">
                <a:cs typeface="Arial"/>
              </a:rPr>
              <a:t>trying</a:t>
            </a:r>
            <a:r>
              <a:rPr lang="de-DE" dirty="0">
                <a:cs typeface="Arial"/>
              </a:rPr>
              <a:t> </a:t>
            </a:r>
            <a:r>
              <a:rPr lang="de-DE" dirty="0" err="1">
                <a:cs typeface="Arial"/>
              </a:rPr>
              <a:t>to</a:t>
            </a:r>
            <a:r>
              <a:rPr lang="de-DE" dirty="0">
                <a:cs typeface="Arial"/>
              </a:rPr>
              <a:t> </a:t>
            </a:r>
            <a:r>
              <a:rPr lang="de-DE" dirty="0" err="1">
                <a:cs typeface="Arial"/>
              </a:rPr>
              <a:t>get</a:t>
            </a:r>
            <a:r>
              <a:rPr lang="de-DE" dirty="0">
                <a:cs typeface="Arial"/>
              </a:rPr>
              <a:t> </a:t>
            </a:r>
            <a:r>
              <a:rPr lang="de-DE" dirty="0" err="1">
                <a:cs typeface="Arial"/>
              </a:rPr>
              <a:t>our</a:t>
            </a:r>
            <a:r>
              <a:rPr lang="de-DE" dirty="0">
                <a:cs typeface="Arial"/>
              </a:rPr>
              <a:t> </a:t>
            </a:r>
            <a:r>
              <a:rPr lang="de-DE" dirty="0" err="1">
                <a:cs typeface="Arial"/>
              </a:rPr>
              <a:t>model</a:t>
            </a:r>
            <a:r>
              <a:rPr lang="de-DE" dirty="0">
                <a:cs typeface="Arial"/>
              </a:rPr>
              <a:t> </a:t>
            </a:r>
            <a:r>
              <a:rPr lang="de-DE" dirty="0" err="1">
                <a:cs typeface="Arial"/>
              </a:rPr>
              <a:t>transformed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sz="2350" dirty="0">
                <a:cs typeface="Arial"/>
              </a:rPr>
              <a:t>But </a:t>
            </a:r>
            <a:r>
              <a:rPr lang="de-DE" sz="2350" dirty="0" err="1">
                <a:cs typeface="Arial"/>
              </a:rPr>
              <a:t>we</a:t>
            </a:r>
            <a:r>
              <a:rPr lang="de-DE" sz="2350" dirty="0">
                <a:cs typeface="Arial"/>
              </a:rPr>
              <a:t> (</a:t>
            </a:r>
            <a:r>
              <a:rPr lang="de-DE" sz="2350" dirty="0" err="1">
                <a:cs typeface="Arial"/>
              </a:rPr>
              <a:t>almost</a:t>
            </a:r>
            <a:r>
              <a:rPr lang="de-DE" sz="2350" dirty="0">
                <a:cs typeface="Arial"/>
              </a:rPr>
              <a:t>) </a:t>
            </a:r>
            <a:r>
              <a:rPr lang="de-DE" sz="2350" dirty="0" err="1">
                <a:cs typeface="Arial"/>
              </a:rPr>
              <a:t>got</a:t>
            </a:r>
            <a:r>
              <a:rPr lang="de-DE" sz="2350" dirty="0">
                <a:cs typeface="Arial"/>
              </a:rPr>
              <a:t> </a:t>
            </a:r>
            <a:r>
              <a:rPr lang="de-DE" sz="2350" dirty="0" err="1">
                <a:cs typeface="Arial"/>
              </a:rPr>
              <a:t>there</a:t>
            </a:r>
            <a:r>
              <a:rPr lang="de-DE" sz="2350" dirty="0">
                <a:cs typeface="Arial"/>
              </a:rPr>
              <a:t> in </a:t>
            </a:r>
            <a:r>
              <a:rPr lang="de-DE" sz="2350" dirty="0" err="1">
                <a:cs typeface="Arial"/>
              </a:rPr>
              <a:t>the</a:t>
            </a:r>
            <a:r>
              <a:rPr lang="de-DE" sz="2350" dirty="0">
                <a:cs typeface="Arial"/>
              </a:rPr>
              <a:t> end</a:t>
            </a:r>
            <a:endParaRPr lang="ru-RU" sz="235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12628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21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err="1">
                <a:cs typeface="Arial"/>
              </a:rPr>
              <a:t>Xtend</a:t>
            </a:r>
            <a:endParaRPr lang="de-DE" err="1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0DCE8176-A0D1-B9FD-4710-5356279F4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ru-RU">
                <a:cs typeface="Arial"/>
              </a:rPr>
              <a:t>2 </a:t>
            </a:r>
            <a:r>
              <a:rPr lang="ru-RU" err="1">
                <a:cs typeface="Arial"/>
              </a:rPr>
              <a:t>versions</a:t>
            </a:r>
            <a:r>
              <a:rPr lang="ru-RU">
                <a:cs typeface="Arial"/>
              </a:rPr>
              <a:t> </a:t>
            </a:r>
            <a:r>
              <a:rPr lang="ru-RU" err="1">
                <a:cs typeface="Arial"/>
              </a:rPr>
              <a:t>of</a:t>
            </a:r>
            <a:r>
              <a:rPr lang="ru-RU">
                <a:cs typeface="Arial"/>
              </a:rPr>
              <a:t> </a:t>
            </a:r>
            <a:r>
              <a:rPr lang="ru-RU" err="1">
                <a:cs typeface="Arial"/>
              </a:rPr>
              <a:t>getPackage</a:t>
            </a:r>
            <a:endParaRPr lang="ru-RU">
              <a:cs typeface="Arial"/>
            </a:endParaRPr>
          </a:p>
          <a:p>
            <a:pPr marL="626745" lvl="1" indent="-271145"/>
            <a:r>
              <a:rPr lang="ru-RU" sz="2350" err="1">
                <a:cs typeface="Arial"/>
              </a:rPr>
              <a:t>Static</a:t>
            </a:r>
            <a:r>
              <a:rPr lang="ru-RU" sz="2350">
                <a:cs typeface="Arial"/>
              </a:rPr>
              <a:t> </a:t>
            </a:r>
            <a:r>
              <a:rPr lang="ru-RU" sz="2350" err="1">
                <a:cs typeface="Arial"/>
              </a:rPr>
              <a:t>like</a:t>
            </a:r>
            <a:r>
              <a:rPr lang="ru-RU" sz="2350">
                <a:cs typeface="Arial"/>
              </a:rPr>
              <a:t> </a:t>
            </a:r>
            <a:r>
              <a:rPr lang="ru-RU" sz="2350" err="1">
                <a:cs typeface="Arial"/>
              </a:rPr>
              <a:t>the</a:t>
            </a:r>
            <a:r>
              <a:rPr lang="ru-RU" sz="2350">
                <a:cs typeface="Arial"/>
              </a:rPr>
              <a:t> </a:t>
            </a:r>
            <a:r>
              <a:rPr lang="ru-RU" sz="2350" err="1">
                <a:cs typeface="Arial"/>
              </a:rPr>
              <a:t>structure</a:t>
            </a:r>
            <a:r>
              <a:rPr lang="ru-RU" sz="2350">
                <a:cs typeface="Arial"/>
              </a:rPr>
              <a:t> </a:t>
            </a:r>
            <a:r>
              <a:rPr lang="ru-RU" sz="2350" err="1">
                <a:cs typeface="Arial"/>
              </a:rPr>
              <a:t>in</a:t>
            </a:r>
            <a:r>
              <a:rPr lang="ru-RU" sz="2350">
                <a:cs typeface="Arial"/>
              </a:rPr>
              <a:t> </a:t>
            </a:r>
            <a:r>
              <a:rPr lang="ru-RU" sz="2350" err="1">
                <a:cs typeface="Arial"/>
              </a:rPr>
              <a:t>example</a:t>
            </a:r>
          </a:p>
          <a:p>
            <a:pPr marL="626745" lvl="1" indent="-271145"/>
            <a:r>
              <a:rPr lang="ru-RU" sz="2350">
                <a:cs typeface="Arial"/>
              </a:rPr>
              <a:t>Dynamic </a:t>
            </a:r>
            <a:r>
              <a:rPr lang="ru-RU" sz="2350" err="1">
                <a:cs typeface="Arial"/>
              </a:rPr>
              <a:t>with</a:t>
            </a:r>
            <a:r>
              <a:rPr lang="ru-RU" sz="2350">
                <a:cs typeface="Arial"/>
              </a:rPr>
              <a:t> </a:t>
            </a:r>
            <a:r>
              <a:rPr lang="ru-RU" sz="2350" err="1">
                <a:cs typeface="Arial"/>
              </a:rPr>
              <a:t>package</a:t>
            </a:r>
            <a:r>
              <a:rPr lang="ru-RU" sz="2350">
                <a:cs typeface="Arial"/>
              </a:rPr>
              <a:t> </a:t>
            </a:r>
            <a:r>
              <a:rPr lang="ru-RU" sz="2350" err="1">
                <a:cs typeface="Arial"/>
              </a:rPr>
              <a:t>segment</a:t>
            </a:r>
            <a:r>
              <a:rPr lang="ru-RU" sz="2350">
                <a:cs typeface="Arial"/>
              </a:rPr>
              <a:t> </a:t>
            </a:r>
            <a:r>
              <a:rPr lang="ru-RU" sz="2350" err="1">
                <a:cs typeface="Arial"/>
              </a:rPr>
              <a:t>for</a:t>
            </a:r>
            <a:r>
              <a:rPr lang="ru-RU" sz="2350">
                <a:cs typeface="Arial"/>
              </a:rPr>
              <a:t> </a:t>
            </a:r>
            <a:r>
              <a:rPr lang="ru-RU" sz="2350" err="1">
                <a:cs typeface="Arial"/>
              </a:rPr>
              <a:t>each</a:t>
            </a:r>
            <a:r>
              <a:rPr lang="ru-RU" sz="2350">
                <a:cs typeface="Arial"/>
              </a:rPr>
              <a:t> </a:t>
            </a:r>
            <a:r>
              <a:rPr lang="ru-RU" sz="2350" err="1">
                <a:cs typeface="Arial"/>
              </a:rPr>
              <a:t>model</a:t>
            </a:r>
            <a:r>
              <a:rPr lang="ru-RU" sz="2350">
                <a:cs typeface="Arial"/>
              </a:rPr>
              <a:t> </a:t>
            </a:r>
            <a:r>
              <a:rPr lang="ru-RU" sz="2350" err="1">
                <a:cs typeface="Arial"/>
              </a:rPr>
              <a:t>element</a:t>
            </a:r>
            <a:endParaRPr lang="ru-RU" sz="2350">
              <a:cs typeface="Arial"/>
            </a:endParaRPr>
          </a:p>
          <a:p>
            <a:pPr marL="271145" indent="-271145">
              <a:buChar char="•"/>
            </a:pPr>
            <a:endParaRPr lang="en-US">
              <a:cs typeface="Arial"/>
            </a:endParaRPr>
          </a:p>
          <a:p>
            <a:pPr marL="0" indent="0">
              <a:buNone/>
            </a:pPr>
            <a:r>
              <a:rPr lang="en-US">
                <a:cs typeface="Arial"/>
              </a:rPr>
              <a:t>Problems:</a:t>
            </a:r>
          </a:p>
          <a:p>
            <a:pPr marL="271145" indent="-271145"/>
            <a:r>
              <a:rPr lang="en-US">
                <a:cs typeface="Arial"/>
              </a:rPr>
              <a:t>Tabulator in generated code vs in </a:t>
            </a:r>
            <a:r>
              <a:rPr lang="en-US" err="1">
                <a:cs typeface="Arial"/>
              </a:rPr>
              <a:t>DslGenerator.xtend</a:t>
            </a:r>
          </a:p>
          <a:p>
            <a:pPr marL="271145" indent="-271145"/>
            <a:r>
              <a:rPr lang="en-US">
                <a:cs typeface="Arial"/>
              </a:rPr>
              <a:t>Each Type is Element in Metamodel </a:t>
            </a:r>
          </a:p>
          <a:p>
            <a:pPr marL="626745" lvl="1" indent="-271145"/>
            <a:r>
              <a:rPr lang="en-US" sz="2400">
                <a:cs typeface="Arial"/>
              </a:rPr>
              <a:t>No inherent mapping from type Element to the java data type</a:t>
            </a:r>
          </a:p>
          <a:p>
            <a:pPr marL="626745" lvl="1" indent="-271145"/>
            <a:r>
              <a:rPr lang="en-US" sz="2400">
                <a:cs typeface="Arial"/>
              </a:rPr>
              <a:t>Mapping in Generator needed</a:t>
            </a:r>
            <a:endParaRPr lang="ru-RU"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257922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6" descr="Изображение выглядит как текст, снимок экрана, дисплей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E0009189-B4AF-A4A8-5E93-27D1FC415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2079" y="2206511"/>
            <a:ext cx="6107842" cy="2684420"/>
          </a:xfrm>
        </p:spPr>
      </p:pic>
      <p:sp>
        <p:nvSpPr>
          <p:cNvPr id="3" name="Дата 2">
            <a:extLst>
              <a:ext uri="{FF2B5EF4-FFF2-40B4-BE49-F238E27FC236}">
                <a16:creationId xmlns:a16="http://schemas.microsoft.com/office/drawing/2014/main" id="{7F15EDCF-DC7D-C758-9745-A553DCA7C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3E2A4D2-7E75-8CEE-01FB-E6B44FC24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22</a:t>
            </a:fld>
            <a:endParaRPr lang="en-US" noProof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EED0E76-D058-5632-6A19-AE3131395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150" err="1">
                <a:cs typeface="Arial"/>
              </a:rPr>
              <a:t>Sirius</a:t>
            </a:r>
            <a:endParaRPr lang="ru-RU" err="1"/>
          </a:p>
        </p:txBody>
      </p:sp>
    </p:spTree>
    <p:extLst>
      <p:ext uri="{BB962C8B-B14F-4D97-AF65-F5344CB8AC3E}">
        <p14:creationId xmlns:p14="http://schemas.microsoft.com/office/powerpoint/2010/main" val="11658633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7F15EDCF-DC7D-C758-9745-A553DCA7C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3E2A4D2-7E75-8CEE-01FB-E6B44FC24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23</a:t>
            </a:fld>
            <a:endParaRPr lang="en-US" noProof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EED0E76-D058-5632-6A19-AE3131395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150" err="1">
                <a:cs typeface="Arial"/>
              </a:rPr>
              <a:t>Sirius</a:t>
            </a:r>
            <a:endParaRPr lang="ru-RU" err="1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429143CA-57CA-561B-1CF0-B42EA3F46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ru-RU" dirty="0">
                <a:cs typeface="Arial"/>
              </a:rPr>
              <a:t>Interesting concept</a:t>
            </a:r>
          </a:p>
          <a:p>
            <a:pPr marL="271145" indent="-271145"/>
            <a:r>
              <a:rPr lang="ru-RU" dirty="0">
                <a:cs typeface="Arial"/>
              </a:rPr>
              <a:t>But very hard to </a:t>
            </a:r>
            <a:r>
              <a:rPr lang="ru-RU" dirty="0">
                <a:ea typeface="+mn-lt"/>
                <a:cs typeface="+mn-lt"/>
              </a:rPr>
              <a:t>make it work</a:t>
            </a:r>
            <a:endParaRPr lang="ru-RU" dirty="0">
              <a:cs typeface="Arial"/>
            </a:endParaRPr>
          </a:p>
          <a:p>
            <a:pPr marL="0" indent="0">
              <a:buNone/>
            </a:pPr>
            <a:endParaRPr lang="ru-RU" dirty="0">
              <a:cs typeface="Arial"/>
            </a:endParaRPr>
          </a:p>
          <a:p>
            <a:pPr marL="271145" indent="-271145"/>
            <a:r>
              <a:rPr lang="ru-RU" dirty="0">
                <a:cs typeface="Arial"/>
              </a:rPr>
              <a:t>Why doesn't it work?!</a:t>
            </a:r>
          </a:p>
          <a:p>
            <a:pPr marL="626745" lvl="1" indent="-271145"/>
            <a:r>
              <a:rPr lang="ru-RU" sz="2350" dirty="0">
                <a:cs typeface="Arial"/>
              </a:rPr>
              <a:t>No feedback</a:t>
            </a:r>
          </a:p>
          <a:p>
            <a:pPr marL="626745" lvl="1" indent="-271145"/>
            <a:r>
              <a:rPr lang="ru-RU" sz="2350" dirty="0">
                <a:cs typeface="Arial"/>
              </a:rPr>
              <a:t>No logs</a:t>
            </a:r>
          </a:p>
          <a:p>
            <a:pPr marL="626745" lvl="1" indent="-271145"/>
            <a:r>
              <a:rPr lang="ru-RU" sz="2350" dirty="0">
                <a:cs typeface="Arial"/>
              </a:rPr>
              <a:t>No meaningful errors</a:t>
            </a:r>
            <a:endParaRPr lang="de-DE" sz="2350" dirty="0">
              <a:cs typeface="Arial"/>
            </a:endParaRPr>
          </a:p>
          <a:p>
            <a:pPr marL="626745" lvl="1" indent="-271145"/>
            <a:r>
              <a:rPr lang="de-DE" sz="2350" dirty="0" err="1">
                <a:cs typeface="Arial"/>
              </a:rPr>
              <a:t>No</a:t>
            </a:r>
            <a:r>
              <a:rPr lang="de-DE" sz="2350" dirty="0">
                <a:cs typeface="Arial"/>
              </a:rPr>
              <a:t> </a:t>
            </a:r>
            <a:r>
              <a:rPr lang="de-DE" sz="2350" dirty="0" err="1">
                <a:cs typeface="Arial"/>
              </a:rPr>
              <a:t>debugging</a:t>
            </a:r>
            <a:endParaRPr lang="ru-RU" sz="2350" dirty="0">
              <a:cs typeface="Arial"/>
            </a:endParaRPr>
          </a:p>
        </p:txBody>
      </p:sp>
      <p:pic>
        <p:nvPicPr>
          <p:cNvPr id="2" name="Grafik 7">
            <a:extLst>
              <a:ext uri="{FF2B5EF4-FFF2-40B4-BE49-F238E27FC236}">
                <a16:creationId xmlns:a16="http://schemas.microsoft.com/office/drawing/2014/main" id="{7D6B3D81-322C-8611-5282-B333EC349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914" y="1715248"/>
            <a:ext cx="5180226" cy="324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3958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7F15EDCF-DC7D-C758-9745-A553DCA7C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3E2A4D2-7E75-8CEE-01FB-E6B44FC24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24</a:t>
            </a:fld>
            <a:endParaRPr lang="en-US" noProof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EED0E76-D058-5632-6A19-AE3131395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150" err="1">
                <a:cs typeface="Arial"/>
              </a:rPr>
              <a:t>Sirius</a:t>
            </a:r>
            <a:endParaRPr lang="ru-RU" err="1"/>
          </a:p>
        </p:txBody>
      </p:sp>
      <p:pic>
        <p:nvPicPr>
          <p:cNvPr id="8" name="Рисунок 8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95B66135-B5F3-E52E-287D-B3ABC33CBB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2294" y="2419151"/>
            <a:ext cx="6947416" cy="2025736"/>
          </a:xfrm>
        </p:spPr>
      </p:pic>
    </p:spTree>
    <p:extLst>
      <p:ext uri="{BB962C8B-B14F-4D97-AF65-F5344CB8AC3E}">
        <p14:creationId xmlns:p14="http://schemas.microsoft.com/office/powerpoint/2010/main" val="28359073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7F15EDCF-DC7D-C758-9745-A553DCA7C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3E2A4D2-7E75-8CEE-01FB-E6B44FC24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25</a:t>
            </a:fld>
            <a:endParaRPr lang="en-US" noProof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EED0E76-D058-5632-6A19-AE3131395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150" err="1">
                <a:cs typeface="Arial"/>
              </a:rPr>
              <a:t>Sirius</a:t>
            </a:r>
            <a:endParaRPr lang="ru-RU" err="1"/>
          </a:p>
        </p:txBody>
      </p:sp>
      <p:pic>
        <p:nvPicPr>
          <p:cNvPr id="7" name="Рисунок 10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3FC50BCB-AEDE-01D3-DAF2-F39B556A92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33" r="127" b="3846"/>
          <a:stretch/>
        </p:blipFill>
        <p:spPr>
          <a:xfrm>
            <a:off x="3375385" y="2913893"/>
            <a:ext cx="5405131" cy="3260483"/>
          </a:xfrm>
        </p:spPr>
      </p:pic>
      <p:pic>
        <p:nvPicPr>
          <p:cNvPr id="11" name="Рисунок 11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D1AE838F-9AAA-D762-3379-3A6BC574E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939" y="1130129"/>
            <a:ext cx="5438775" cy="17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5485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26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err="1">
                <a:cs typeface="Arial"/>
              </a:rPr>
              <a:t>Conclusion</a:t>
            </a:r>
            <a:endParaRPr lang="de-DE" err="1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A7B3867-69E7-47BC-0E50-861E1A133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ru-RU" dirty="0">
                <a:ea typeface="+mn-lt"/>
                <a:cs typeface="+mn-lt"/>
              </a:rPr>
              <a:t>We got a broad look of modelling technologies</a:t>
            </a:r>
          </a:p>
          <a:p>
            <a:pPr marL="626745" lvl="1" indent="-271145"/>
            <a:r>
              <a:rPr lang="ru-RU" sz="2350" dirty="0">
                <a:cs typeface="Arial"/>
              </a:rPr>
              <a:t>Some of them were pretty good</a:t>
            </a:r>
          </a:p>
          <a:p>
            <a:pPr marL="626745" lvl="1" indent="-271145"/>
            <a:r>
              <a:rPr lang="ru-RU" sz="2350" dirty="0">
                <a:cs typeface="Arial"/>
              </a:rPr>
              <a:t>And some were pretty dead</a:t>
            </a:r>
          </a:p>
          <a:p>
            <a:pPr marL="626745" lvl="1" indent="-271145"/>
            <a:endParaRPr lang="ru-RU" sz="2350" dirty="0">
              <a:cs typeface="Arial"/>
            </a:endParaRPr>
          </a:p>
          <a:p>
            <a:pPr marL="271145" indent="-271145"/>
            <a:r>
              <a:rPr lang="de-DE" dirty="0" err="1">
                <a:cs typeface="Arial"/>
              </a:rPr>
              <a:t>Finding</a:t>
            </a:r>
            <a:r>
              <a:rPr lang="de-DE" dirty="0">
                <a:cs typeface="Arial"/>
              </a:rPr>
              <a:t> </a:t>
            </a:r>
            <a:r>
              <a:rPr lang="de-DE" dirty="0" err="1">
                <a:cs typeface="Arial"/>
              </a:rPr>
              <a:t>new</a:t>
            </a:r>
            <a:r>
              <a:rPr lang="de-DE" dirty="0">
                <a:cs typeface="Arial"/>
              </a:rPr>
              <a:t> </a:t>
            </a:r>
            <a:r>
              <a:rPr lang="de-DE" dirty="0" err="1">
                <a:cs typeface="Arial"/>
              </a:rPr>
              <a:t>ways</a:t>
            </a:r>
            <a:r>
              <a:rPr lang="de-DE" dirty="0">
                <a:cs typeface="Arial"/>
              </a:rPr>
              <a:t> in </a:t>
            </a:r>
            <a:r>
              <a:rPr lang="de-DE" dirty="0" err="1">
                <a:cs typeface="Arial"/>
              </a:rPr>
              <a:t>which</a:t>
            </a:r>
            <a:r>
              <a:rPr lang="de-DE" dirty="0">
                <a:cs typeface="Arial"/>
              </a:rPr>
              <a:t> </a:t>
            </a:r>
            <a:r>
              <a:rPr lang="de-DE" dirty="0" err="1">
                <a:cs typeface="Arial"/>
              </a:rPr>
              <a:t>tools</a:t>
            </a:r>
            <a:r>
              <a:rPr lang="de-DE" dirty="0">
                <a:cs typeface="Arial"/>
              </a:rPr>
              <a:t> </a:t>
            </a:r>
            <a:r>
              <a:rPr lang="de-DE" dirty="0" err="1">
                <a:cs typeface="Arial"/>
              </a:rPr>
              <a:t>can</a:t>
            </a:r>
            <a:r>
              <a:rPr lang="de-DE" dirty="0">
                <a:cs typeface="Arial"/>
              </a:rPr>
              <a:t> </a:t>
            </a:r>
            <a:r>
              <a:rPr lang="de-DE" dirty="0" err="1">
                <a:cs typeface="Arial"/>
              </a:rPr>
              <a:t>be</a:t>
            </a:r>
            <a:r>
              <a:rPr lang="de-DE" dirty="0">
                <a:cs typeface="Arial"/>
              </a:rPr>
              <a:t> </a:t>
            </a:r>
            <a:r>
              <a:rPr lang="de-DE" dirty="0" err="1">
                <a:cs typeface="Arial"/>
              </a:rPr>
              <a:t>incompatible</a:t>
            </a:r>
            <a:endParaRPr lang="ru-RU" dirty="0">
              <a:cs typeface="Arial"/>
            </a:endParaRPr>
          </a:p>
          <a:p>
            <a:pPr marL="271145" indent="-271145"/>
            <a:r>
              <a:rPr lang="ru-RU" dirty="0">
                <a:ea typeface="+mn-lt"/>
                <a:cs typeface="+mn-lt"/>
              </a:rPr>
              <a:t>Resilience to Eclipse debugging</a:t>
            </a:r>
            <a:endParaRPr lang="ru-RU" dirty="0">
              <a:cs typeface="Arial"/>
            </a:endParaRPr>
          </a:p>
          <a:p>
            <a:pPr marL="271145" indent="-271145"/>
            <a:r>
              <a:rPr lang="ru-RU" dirty="0">
                <a:cs typeface="Arial"/>
              </a:rPr>
              <a:t>Resilience to suppressed Exceptions</a:t>
            </a:r>
          </a:p>
          <a:p>
            <a:pPr marL="271145" indent="-271145"/>
            <a:r>
              <a:rPr lang="ru-RU" dirty="0">
                <a:ea typeface="+mn-lt"/>
                <a:cs typeface="+mn-lt"/>
              </a:rPr>
              <a:t>Stoicism</a:t>
            </a:r>
            <a:endParaRPr lang="de-DE" dirty="0">
              <a:ea typeface="+mn-lt"/>
              <a:cs typeface="+mn-lt"/>
            </a:endParaRPr>
          </a:p>
          <a:p>
            <a:pPr marL="271145" indent="-271145">
              <a:buChar char="•"/>
            </a:pPr>
            <a:endParaRPr lang="ru-RU" dirty="0">
              <a:cs typeface="Arial"/>
            </a:endParaRPr>
          </a:p>
          <a:p>
            <a:pPr marL="271145" indent="-271145"/>
            <a:r>
              <a:rPr lang="ru-RU" dirty="0">
                <a:cs typeface="Arial"/>
              </a:rPr>
              <a:t>Great team work</a:t>
            </a:r>
          </a:p>
          <a:p>
            <a:pPr marL="271145" indent="-271145"/>
            <a:endParaRPr lang="ru-RU" dirty="0">
              <a:cs typeface="Arial"/>
            </a:endParaRPr>
          </a:p>
          <a:p>
            <a:pPr marL="626745" lvl="1" indent="-271145"/>
            <a:endParaRPr lang="ru-RU" sz="2350" dirty="0">
              <a:cs typeface="Arial"/>
            </a:endParaRPr>
          </a:p>
          <a:p>
            <a:pPr marL="271145" indent="-271145"/>
            <a:endParaRPr lang="ru-RU" dirty="0">
              <a:cs typeface="Arial"/>
            </a:endParaRPr>
          </a:p>
        </p:txBody>
      </p:sp>
      <p:pic>
        <p:nvPicPr>
          <p:cNvPr id="2" name="Рисунок 6" descr="Изображение выглядит как круг, снимок экрана, Графика, Красочность&#10;&#10;Автоматически созданное описание">
            <a:extLst>
              <a:ext uri="{FF2B5EF4-FFF2-40B4-BE49-F238E27FC236}">
                <a16:creationId xmlns:a16="http://schemas.microsoft.com/office/drawing/2014/main" id="{59D129F6-A05B-DC76-586B-E68B05AB9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5913" y="4092747"/>
            <a:ext cx="1404553" cy="1322345"/>
          </a:xfrm>
          <a:prstGeom prst="rect">
            <a:avLst/>
          </a:prstGeom>
        </p:spPr>
      </p:pic>
      <p:sp>
        <p:nvSpPr>
          <p:cNvPr id="7" name="Равно 6">
            <a:extLst>
              <a:ext uri="{FF2B5EF4-FFF2-40B4-BE49-F238E27FC236}">
                <a16:creationId xmlns:a16="http://schemas.microsoft.com/office/drawing/2014/main" id="{2299DFF1-C095-CBD1-90D3-E908DD4CBDB2}"/>
              </a:ext>
            </a:extLst>
          </p:cNvPr>
          <p:cNvSpPr/>
          <p:nvPr/>
        </p:nvSpPr>
        <p:spPr>
          <a:xfrm>
            <a:off x="8795608" y="4565135"/>
            <a:ext cx="885567" cy="377567"/>
          </a:xfrm>
          <a:prstGeom prst="mathEqual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pic>
        <p:nvPicPr>
          <p:cNvPr id="9" name="Рисунок 9" descr="Изображение выглядит как сердце, День святого Валентина, красный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B808E2E7-BD90-D800-9574-360804D3C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887" y="3917779"/>
            <a:ext cx="1665419" cy="167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9840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27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>
                <a:cs typeface="Arial"/>
              </a:rPr>
              <a:t>References</a:t>
            </a:r>
            <a:endParaRPr lang="de-DE" err="1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A7B3867-69E7-47BC-0E50-861E1A133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ru-RU">
                <a:ea typeface="+mn-lt"/>
                <a:cs typeface="+mn-lt"/>
              </a:rPr>
              <a:t>https://github.com/steffenschmitt1/MDSD</a:t>
            </a:r>
            <a:endParaRPr lang="ru-RU"/>
          </a:p>
          <a:p>
            <a:pPr marL="271145" indent="-271145"/>
            <a:endParaRPr lang="ru-RU">
              <a:cs typeface="Arial"/>
            </a:endParaRPr>
          </a:p>
          <a:p>
            <a:pPr marL="626745" lvl="1" indent="-271145"/>
            <a:endParaRPr lang="ru-RU" sz="2350">
              <a:cs typeface="Arial"/>
            </a:endParaRPr>
          </a:p>
          <a:p>
            <a:pPr marL="271145" indent="-271145"/>
            <a:endParaRPr lang="ru-RU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68160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dirty="0">
                <a:cs typeface="Arial"/>
              </a:rPr>
              <a:t>Workflow</a:t>
            </a:r>
            <a:endParaRPr lang="de-DE" sz="3150" dirty="0"/>
          </a:p>
        </p:txBody>
      </p:sp>
      <p:sp>
        <p:nvSpPr>
          <p:cNvPr id="11" name="Объект 7">
            <a:extLst>
              <a:ext uri="{FF2B5EF4-FFF2-40B4-BE49-F238E27FC236}">
                <a16:creationId xmlns:a16="http://schemas.microsoft.com/office/drawing/2014/main" id="{2C7D6499-2384-038F-D503-0394E161B544}"/>
              </a:ext>
            </a:extLst>
          </p:cNvPr>
          <p:cNvSpPr txBox="1">
            <a:spLocks/>
          </p:cNvSpPr>
          <p:nvPr/>
        </p:nvSpPr>
        <p:spPr>
          <a:xfrm>
            <a:off x="533400" y="1583512"/>
            <a:ext cx="11125200" cy="448647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2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2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2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2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2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145" indent="-271145"/>
            <a:endParaRPr lang="ru-RU">
              <a:cs typeface="Arial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21E30D9-6153-DD18-C0A1-02BE2DB84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4499" y="1626567"/>
            <a:ext cx="2943636" cy="4010585"/>
          </a:xfrm>
          <a:prstGeom prst="rect">
            <a:avLst/>
          </a:prstGeom>
        </p:spPr>
      </p:pic>
      <p:sp>
        <p:nvSpPr>
          <p:cNvPr id="15" name="Объект 7">
            <a:extLst>
              <a:ext uri="{FF2B5EF4-FFF2-40B4-BE49-F238E27FC236}">
                <a16:creationId xmlns:a16="http://schemas.microsoft.com/office/drawing/2014/main" id="{C2A82E61-5F91-0554-F8F9-C641B1C08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773" y="1584885"/>
            <a:ext cx="11125200" cy="448647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ru-RU" dirty="0">
                <a:cs typeface="Arial"/>
              </a:rPr>
              <a:t>Communication in Discord</a:t>
            </a:r>
          </a:p>
          <a:p>
            <a:pPr marL="626745" lvl="1" indent="-271145"/>
            <a:r>
              <a:rPr lang="ru-RU" sz="2400" dirty="0">
                <a:cs typeface="Arial"/>
              </a:rPr>
              <a:t>Most of the time </a:t>
            </a:r>
            <a:r>
              <a:rPr lang="de-DE" sz="2400" dirty="0">
                <a:cs typeface="Arial"/>
              </a:rPr>
              <a:t>a</a:t>
            </a:r>
            <a:r>
              <a:rPr lang="ru-RU" sz="2400" dirty="0">
                <a:cs typeface="Arial"/>
              </a:rPr>
              <a:t>sync</a:t>
            </a:r>
            <a:endParaRPr lang="en-US" sz="2400" dirty="0">
              <a:cs typeface="Arial"/>
            </a:endParaRPr>
          </a:p>
          <a:p>
            <a:pPr marL="626745" lvl="1" indent="-271145"/>
            <a:r>
              <a:rPr lang="ru-RU" sz="2400" dirty="0">
                <a:cs typeface="Arial"/>
              </a:rPr>
              <a:t>Because of </a:t>
            </a:r>
            <a:r>
              <a:rPr lang="de-DE" sz="2400" dirty="0" err="1">
                <a:cs typeface="Arial"/>
              </a:rPr>
              <a:t>the</a:t>
            </a:r>
            <a:r>
              <a:rPr lang="de-DE" sz="2400" dirty="0">
                <a:cs typeface="Arial"/>
              </a:rPr>
              <a:t> </a:t>
            </a:r>
            <a:r>
              <a:rPr lang="ru-RU" sz="2400" dirty="0">
                <a:cs typeface="Arial"/>
              </a:rPr>
              <a:t>nature of</a:t>
            </a:r>
            <a:r>
              <a:rPr lang="de-DE" sz="2400" dirty="0">
                <a:cs typeface="Arial"/>
              </a:rPr>
              <a:t> </a:t>
            </a:r>
            <a:r>
              <a:rPr lang="de-DE" sz="2400" dirty="0" err="1">
                <a:cs typeface="Arial"/>
              </a:rPr>
              <a:t>the</a:t>
            </a:r>
            <a:r>
              <a:rPr lang="ru-RU" sz="2400" dirty="0">
                <a:cs typeface="Arial"/>
              </a:rPr>
              <a:t> assignments</a:t>
            </a:r>
          </a:p>
          <a:p>
            <a:pPr marL="626745" indent="-271145"/>
            <a:endParaRPr lang="ru-RU" dirty="0">
              <a:cs typeface="Arial"/>
            </a:endParaRPr>
          </a:p>
          <a:p>
            <a:pPr marL="271145" indent="-271145"/>
            <a:r>
              <a:rPr lang="ru-RU" dirty="0">
                <a:cs typeface="Arial"/>
              </a:rPr>
              <a:t>GitHub project</a:t>
            </a:r>
            <a:endParaRPr lang="en-US" dirty="0">
              <a:cs typeface="Arial"/>
            </a:endParaRPr>
          </a:p>
          <a:p>
            <a:pPr marL="626745" lvl="1" indent="-271145"/>
            <a:r>
              <a:rPr lang="ru-RU" sz="2400" dirty="0">
                <a:cs typeface="Arial"/>
              </a:rPr>
              <a:t>One branch </a:t>
            </a:r>
            <a:r>
              <a:rPr lang="de-DE" sz="2400" dirty="0">
                <a:cs typeface="Arial"/>
              </a:rPr>
              <a:t>per</a:t>
            </a:r>
            <a:r>
              <a:rPr lang="ru-RU" sz="2400" dirty="0">
                <a:cs typeface="Arial"/>
              </a:rPr>
              <a:t> assignment for each dev</a:t>
            </a:r>
            <a:endParaRPr lang="en-US" sz="2400" dirty="0">
              <a:cs typeface="Arial"/>
            </a:endParaRPr>
          </a:p>
          <a:p>
            <a:pPr marL="626745" lvl="1" indent="-271145">
              <a:buChar char="•"/>
            </a:pPr>
            <a:endParaRPr lang="ru-RU" sz="2400" dirty="0">
              <a:cs typeface="Arial"/>
            </a:endParaRPr>
          </a:p>
          <a:p>
            <a:pPr marL="271145" indent="-271145"/>
            <a:r>
              <a:rPr lang="ru-RU" dirty="0">
                <a:cs typeface="Arial"/>
              </a:rPr>
              <a:t>Todoist Board for planning</a:t>
            </a:r>
          </a:p>
          <a:p>
            <a:pPr marL="626745" lvl="1" indent="-271145"/>
            <a:endParaRPr lang="ru-RU" sz="2400" dirty="0">
              <a:cs typeface="Arial"/>
            </a:endParaRPr>
          </a:p>
          <a:p>
            <a:pPr marL="271145" indent="-271145"/>
            <a:endParaRPr lang="ru-RU" dirty="0">
              <a:cs typeface="Arial"/>
            </a:endParaRPr>
          </a:p>
          <a:p>
            <a:pPr marL="271145" indent="-271145"/>
            <a:endParaRPr lang="ru-RU" dirty="0">
              <a:cs typeface="Arial"/>
            </a:endParaRPr>
          </a:p>
          <a:p>
            <a:pPr marL="271145" indent="-271145"/>
            <a:endParaRPr lang="ru-RU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616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>
                <a:cs typeface="Arial"/>
              </a:rPr>
              <a:t>Metamodel</a:t>
            </a:r>
            <a:endParaRPr lang="de-DE"/>
          </a:p>
        </p:txBody>
      </p:sp>
      <p:pic>
        <p:nvPicPr>
          <p:cNvPr id="8" name="Grafik 8" descr="Ein Bild, das Text, Screenshot, Software, Display enthält.&#10;&#10;Beschreibung automatisch generiert.">
            <a:extLst>
              <a:ext uri="{FF2B5EF4-FFF2-40B4-BE49-F238E27FC236}">
                <a16:creationId xmlns:a16="http://schemas.microsoft.com/office/drawing/2014/main" id="{D5383B6F-AAC3-1452-5447-911427DBE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7299" y="1625038"/>
            <a:ext cx="4890104" cy="3295900"/>
          </a:xfrm>
          <a:prstGeom prst="rect">
            <a:avLst/>
          </a:prstGeom>
        </p:spPr>
      </p:pic>
      <p:sp>
        <p:nvSpPr>
          <p:cNvPr id="6" name="Объект 7">
            <a:extLst>
              <a:ext uri="{FF2B5EF4-FFF2-40B4-BE49-F238E27FC236}">
                <a16:creationId xmlns:a16="http://schemas.microsoft.com/office/drawing/2014/main" id="{DDE23021-8807-7889-AE29-C6911F5C8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ru-RU" dirty="0">
                <a:cs typeface="Arial"/>
              </a:rPr>
              <a:t>Main art</a:t>
            </a:r>
            <a:r>
              <a:rPr lang="de-DE" dirty="0">
                <a:cs typeface="Arial"/>
              </a:rPr>
              <a:t>i</a:t>
            </a:r>
            <a:r>
              <a:rPr lang="ru-RU" dirty="0">
                <a:cs typeface="Arial"/>
              </a:rPr>
              <a:t>fact</a:t>
            </a:r>
          </a:p>
          <a:p>
            <a:pPr marL="0" indent="0">
              <a:buNone/>
            </a:pPr>
            <a:endParaRPr lang="ru-RU" dirty="0">
              <a:cs typeface="Arial"/>
            </a:endParaRPr>
          </a:p>
          <a:p>
            <a:pPr marL="271145" indent="-271145"/>
            <a:r>
              <a:rPr lang="ru-RU" dirty="0">
                <a:cs typeface="Arial"/>
              </a:rPr>
              <a:t>Iterative refinement</a:t>
            </a:r>
          </a:p>
          <a:p>
            <a:pPr marL="626745" lvl="1" indent="-271145"/>
            <a:r>
              <a:rPr lang="ru-RU" sz="2350" dirty="0">
                <a:cs typeface="Arial"/>
              </a:rPr>
              <a:t>Small corrections</a:t>
            </a:r>
          </a:p>
          <a:p>
            <a:pPr marL="626745" lvl="1" indent="-271145"/>
            <a:r>
              <a:rPr lang="ru-RU" sz="2350" dirty="0">
                <a:cs typeface="Arial"/>
              </a:rPr>
              <a:t>New ideas</a:t>
            </a:r>
          </a:p>
          <a:p>
            <a:pPr marL="626745" lvl="1" indent="-271145"/>
            <a:r>
              <a:rPr lang="ru-RU" sz="2350" dirty="0">
                <a:cs typeface="Arial"/>
              </a:rPr>
              <a:t>Brainstorming</a:t>
            </a:r>
          </a:p>
        </p:txBody>
      </p:sp>
    </p:spTree>
    <p:extLst>
      <p:ext uri="{BB962C8B-B14F-4D97-AF65-F5344CB8AC3E}">
        <p14:creationId xmlns:p14="http://schemas.microsoft.com/office/powerpoint/2010/main" val="2346806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5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>
                <a:cs typeface="Arial"/>
              </a:rPr>
              <a:t>Metamodel</a:t>
            </a:r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CFCE2FB-09BB-2FE3-2695-BAE0DAFA3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1752" y="1336973"/>
            <a:ext cx="11325900" cy="459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679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>
                <a:cs typeface="Arial"/>
              </a:rPr>
              <a:t>Metamodel</a:t>
            </a:r>
            <a:endParaRPr lang="de-DE"/>
          </a:p>
        </p:txBody>
      </p:sp>
      <p:sp>
        <p:nvSpPr>
          <p:cNvPr id="6" name="Объект 7">
            <a:extLst>
              <a:ext uri="{FF2B5EF4-FFF2-40B4-BE49-F238E27FC236}">
                <a16:creationId xmlns:a16="http://schemas.microsoft.com/office/drawing/2014/main" id="{DDE23021-8807-7889-AE29-C6911F5C8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endParaRPr lang="ru-RU">
              <a:cs typeface="Arial"/>
            </a:endParaRPr>
          </a:p>
          <a:p>
            <a:pPr marL="271145" indent="-271145"/>
            <a:r>
              <a:rPr lang="ru-RU" err="1">
                <a:cs typeface="Arial"/>
              </a:rPr>
              <a:t>Constant</a:t>
            </a:r>
            <a:r>
              <a:rPr lang="ru-RU">
                <a:cs typeface="Arial"/>
              </a:rPr>
              <a:t> </a:t>
            </a:r>
            <a:r>
              <a:rPr lang="ru-RU" err="1">
                <a:cs typeface="Arial"/>
              </a:rPr>
              <a:t>confusion</a:t>
            </a:r>
            <a:r>
              <a:rPr lang="ru-RU">
                <a:cs typeface="Arial"/>
              </a:rPr>
              <a:t> </a:t>
            </a:r>
            <a:r>
              <a:rPr lang="ru-RU" err="1">
                <a:cs typeface="Arial"/>
              </a:rPr>
              <a:t>about</a:t>
            </a:r>
            <a:r>
              <a:rPr lang="ru-RU">
                <a:cs typeface="Arial"/>
              </a:rPr>
              <a:t> </a:t>
            </a:r>
            <a:r>
              <a:rPr lang="ru-RU" err="1">
                <a:cs typeface="Arial"/>
              </a:rPr>
              <a:t>the</a:t>
            </a:r>
            <a:r>
              <a:rPr lang="ru-RU">
                <a:cs typeface="Arial"/>
              </a:rPr>
              <a:t> </a:t>
            </a:r>
            <a:r>
              <a:rPr lang="ru-RU" err="1">
                <a:cs typeface="Arial"/>
              </a:rPr>
              <a:t>terms</a:t>
            </a:r>
            <a:endParaRPr lang="ru-RU">
              <a:cs typeface="Arial"/>
            </a:endParaRPr>
          </a:p>
          <a:p>
            <a:pPr marL="626745" lvl="1" indent="-271145"/>
            <a:r>
              <a:rPr lang="ru-RU" sz="2350">
                <a:cs typeface="Arial"/>
              </a:rPr>
              <a:t>Model?</a:t>
            </a:r>
          </a:p>
          <a:p>
            <a:pPr marL="626745" lvl="1" indent="-271145"/>
            <a:r>
              <a:rPr lang="ru-RU" sz="2350" err="1">
                <a:cs typeface="Arial"/>
              </a:rPr>
              <a:t>Genmodel</a:t>
            </a:r>
            <a:r>
              <a:rPr lang="ru-RU" sz="2350">
                <a:cs typeface="Arial"/>
              </a:rPr>
              <a:t>?</a:t>
            </a:r>
          </a:p>
          <a:p>
            <a:pPr marL="626745" lvl="1" indent="-271145"/>
            <a:r>
              <a:rPr lang="ru-RU" sz="2350" err="1">
                <a:cs typeface="Arial"/>
              </a:rPr>
              <a:t>Metamodel</a:t>
            </a:r>
            <a:r>
              <a:rPr lang="ru-RU" sz="2350">
                <a:cs typeface="Arial"/>
              </a:rPr>
              <a:t>?</a:t>
            </a:r>
          </a:p>
          <a:p>
            <a:pPr marL="626745" lvl="1" indent="-271145"/>
            <a:r>
              <a:rPr lang="ru-RU" sz="2350" err="1">
                <a:cs typeface="Arial"/>
              </a:rPr>
              <a:t>Meta-metamodel</a:t>
            </a:r>
            <a:r>
              <a:rPr lang="ru-RU" sz="2350">
                <a:cs typeface="Arial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86641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6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A3DF1565-D825-AA34-C1D4-31946D31B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9738" y="1524364"/>
            <a:ext cx="6698894" cy="4486472"/>
          </a:xfr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>
                <a:cs typeface="Arial"/>
              </a:rPr>
              <a:t>OCL - Workflow</a:t>
            </a:r>
            <a:endParaRPr lang="de-DE" sz="3150"/>
          </a:p>
        </p:txBody>
      </p:sp>
    </p:spTree>
    <p:extLst>
      <p:ext uri="{BB962C8B-B14F-4D97-AF65-F5344CB8AC3E}">
        <p14:creationId xmlns:p14="http://schemas.microsoft.com/office/powerpoint/2010/main" val="981451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OCL</a:t>
            </a:r>
          </a:p>
        </p:txBody>
      </p:sp>
      <p:pic>
        <p:nvPicPr>
          <p:cNvPr id="11" name="Grafik 11">
            <a:extLst>
              <a:ext uri="{FF2B5EF4-FFF2-40B4-BE49-F238E27FC236}">
                <a16:creationId xmlns:a16="http://schemas.microsoft.com/office/drawing/2014/main" id="{E5E751AF-2F55-36B0-61D6-551E5527C8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3611036"/>
            <a:ext cx="11125200" cy="431423"/>
          </a:xfrm>
        </p:spPr>
      </p:pic>
      <p:sp>
        <p:nvSpPr>
          <p:cNvPr id="12" name="Объект 7">
            <a:extLst>
              <a:ext uri="{FF2B5EF4-FFF2-40B4-BE49-F238E27FC236}">
                <a16:creationId xmlns:a16="http://schemas.microsoft.com/office/drawing/2014/main" id="{8182E4EE-CC2E-E172-6408-BEB58BB1D30A}"/>
              </a:ext>
            </a:extLst>
          </p:cNvPr>
          <p:cNvSpPr txBox="1">
            <a:spLocks/>
          </p:cNvSpPr>
          <p:nvPr/>
        </p:nvSpPr>
        <p:spPr>
          <a:xfrm>
            <a:off x="533400" y="1583512"/>
            <a:ext cx="11125200" cy="448647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endParaRPr lang="ru-RU">
              <a:cs typeface="Arial"/>
            </a:endParaRPr>
          </a:p>
          <a:p>
            <a:pPr marL="271145" indent="-271145"/>
            <a:r>
              <a:rPr lang="ru-RU">
                <a:cs typeface="Arial"/>
              </a:rPr>
              <a:t>One </a:t>
            </a:r>
            <a:r>
              <a:rPr lang="ru-RU" err="1">
                <a:cs typeface="Arial"/>
              </a:rPr>
              <a:t>line</a:t>
            </a:r>
            <a:r>
              <a:rPr lang="ru-RU">
                <a:cs typeface="Arial"/>
              </a:rPr>
              <a:t> </a:t>
            </a:r>
            <a:r>
              <a:rPr lang="ru-RU" err="1">
                <a:cs typeface="Arial"/>
              </a:rPr>
              <a:t>to</a:t>
            </a:r>
            <a:r>
              <a:rPr lang="ru-RU">
                <a:cs typeface="Arial"/>
              </a:rPr>
              <a:t> </a:t>
            </a:r>
            <a:r>
              <a:rPr lang="ru-RU" err="1">
                <a:cs typeface="Arial"/>
              </a:rPr>
              <a:t>rule</a:t>
            </a:r>
            <a:r>
              <a:rPr lang="ru-RU">
                <a:cs typeface="Arial"/>
              </a:rPr>
              <a:t> </a:t>
            </a:r>
            <a:r>
              <a:rPr lang="ru-RU" err="1">
                <a:cs typeface="Arial"/>
              </a:rPr>
              <a:t>them</a:t>
            </a:r>
            <a:r>
              <a:rPr lang="ru-RU">
                <a:cs typeface="Arial"/>
              </a:rPr>
              <a:t> all</a:t>
            </a:r>
          </a:p>
        </p:txBody>
      </p:sp>
    </p:spTree>
    <p:extLst>
      <p:ext uri="{BB962C8B-B14F-4D97-AF65-F5344CB8AC3E}">
        <p14:creationId xmlns:p14="http://schemas.microsoft.com/office/powerpoint/2010/main" val="4146900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771B6-A22C-E746-8BBE-2C171E4E3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26.07.2023</a:t>
            </a:fld>
            <a:endParaRPr lang="en-US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85CC943-D523-6A45-B0F1-6BF7BFD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D54ED8C-A0AA-2C4A-9588-996CB3DE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OCL</a:t>
            </a:r>
          </a:p>
        </p:txBody>
      </p:sp>
      <p:pic>
        <p:nvPicPr>
          <p:cNvPr id="8" name="Grafik 8" descr="Ein Bild, das Text, Schrift, Screenshot enthält.&#10;&#10;Beschreibung automatisch generiert.">
            <a:extLst>
              <a:ext uri="{FF2B5EF4-FFF2-40B4-BE49-F238E27FC236}">
                <a16:creationId xmlns:a16="http://schemas.microsoft.com/office/drawing/2014/main" id="{FD3FAA69-1541-355D-5668-8F263705AE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5362" y="3061492"/>
            <a:ext cx="11125200" cy="675674"/>
          </a:xfrm>
        </p:spPr>
      </p:pic>
      <p:sp>
        <p:nvSpPr>
          <p:cNvPr id="6" name="Объект 7">
            <a:extLst>
              <a:ext uri="{FF2B5EF4-FFF2-40B4-BE49-F238E27FC236}">
                <a16:creationId xmlns:a16="http://schemas.microsoft.com/office/drawing/2014/main" id="{2FCD3E1F-C274-12C3-0795-3C750FB69FEF}"/>
              </a:ext>
            </a:extLst>
          </p:cNvPr>
          <p:cNvSpPr txBox="1">
            <a:spLocks/>
          </p:cNvSpPr>
          <p:nvPr/>
        </p:nvSpPr>
        <p:spPr>
          <a:xfrm>
            <a:off x="533400" y="1583512"/>
            <a:ext cx="11125200" cy="448647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endParaRPr lang="ru-RU" dirty="0">
              <a:cs typeface="Arial"/>
            </a:endParaRPr>
          </a:p>
          <a:p>
            <a:pPr marL="271145" indent="-271145"/>
            <a:r>
              <a:rPr lang="ru-RU" dirty="0">
                <a:cs typeface="Arial"/>
              </a:rPr>
              <a:t>2 hours for</a:t>
            </a:r>
            <a:r>
              <a:rPr lang="de-DE" dirty="0">
                <a:cs typeface="Arial"/>
              </a:rPr>
              <a:t> a</a:t>
            </a:r>
            <a:r>
              <a:rPr lang="ru-RU" dirty="0">
                <a:cs typeface="Arial"/>
              </a:rPr>
              <a:t> single constraint? Why not?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9327487"/>
      </p:ext>
    </p:extLst>
  </p:cSld>
  <p:clrMapOvr>
    <a:masterClrMapping/>
  </p:clrMapOvr>
</p:sld>
</file>

<file path=ppt/theme/theme1.xml><?xml version="1.0" encoding="utf-8"?>
<a:theme xmlns:a="http://schemas.openxmlformats.org/drawingml/2006/main" name="Folienmaster_Fächer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2.xml><?xml version="1.0" encoding="utf-8"?>
<a:theme xmlns:a="http://schemas.openxmlformats.org/drawingml/2006/main" name="Folienmaster_Form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3.xml><?xml version="1.0" encoding="utf-8"?>
<a:theme xmlns:a="http://schemas.openxmlformats.org/drawingml/2006/main" name="Folienmaster_Punkte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Design1</Template>
  <TotalTime>0</TotalTime>
  <Words>365</Words>
  <Application>Microsoft Office PowerPoint</Application>
  <PresentationFormat>Breitbild</PresentationFormat>
  <Paragraphs>155</Paragraphs>
  <Slides>27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27</vt:i4>
      </vt:variant>
    </vt:vector>
  </HeadingPairs>
  <TitlesOfParts>
    <vt:vector size="32" baseType="lpstr">
      <vt:lpstr>Arial</vt:lpstr>
      <vt:lpstr>Calibri</vt:lpstr>
      <vt:lpstr>Folienmaster_Fächer</vt:lpstr>
      <vt:lpstr>Folienmaster_Form</vt:lpstr>
      <vt:lpstr>Folienmaster_Punkte</vt:lpstr>
      <vt:lpstr>PowerPoint-Präsentation</vt:lpstr>
      <vt:lpstr>Overview</vt:lpstr>
      <vt:lpstr>Workflow</vt:lpstr>
      <vt:lpstr>Metamodel</vt:lpstr>
      <vt:lpstr>Metamodel</vt:lpstr>
      <vt:lpstr>Metamodel</vt:lpstr>
      <vt:lpstr>OCL - Workflow</vt:lpstr>
      <vt:lpstr>OCL</vt:lpstr>
      <vt:lpstr>OCL</vt:lpstr>
      <vt:lpstr>Xtext</vt:lpstr>
      <vt:lpstr>Xtext</vt:lpstr>
      <vt:lpstr>Xtext</vt:lpstr>
      <vt:lpstr>QVTO</vt:lpstr>
      <vt:lpstr>QVTO</vt:lpstr>
      <vt:lpstr>QVTO</vt:lpstr>
      <vt:lpstr>QVTO</vt:lpstr>
      <vt:lpstr>M2M Transformations</vt:lpstr>
      <vt:lpstr>Palladio Problems</vt:lpstr>
      <vt:lpstr>Palladio</vt:lpstr>
      <vt:lpstr>Palladio</vt:lpstr>
      <vt:lpstr>Xtend</vt:lpstr>
      <vt:lpstr>Sirius</vt:lpstr>
      <vt:lpstr>Sirius</vt:lpstr>
      <vt:lpstr>Sirius</vt:lpstr>
      <vt:lpstr>Sirius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Franzi</dc:creator>
  <cp:lastModifiedBy>Frederik Klose</cp:lastModifiedBy>
  <cp:revision>1</cp:revision>
  <dcterms:created xsi:type="dcterms:W3CDTF">2017-12-07T14:50:50Z</dcterms:created>
  <dcterms:modified xsi:type="dcterms:W3CDTF">2023-07-26T11:11:41Z</dcterms:modified>
</cp:coreProperties>
</file>

<file path=docProps/thumbnail.jpeg>
</file>